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9" r:id="rId3"/>
    <p:sldId id="379" r:id="rId4"/>
    <p:sldId id="380" r:id="rId5"/>
    <p:sldId id="382" r:id="rId6"/>
    <p:sldId id="381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DE5"/>
    <a:srgbClr val="03C6ED"/>
    <a:srgbClr val="06A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4" d="100"/>
          <a:sy n="84" d="100"/>
        </p:scale>
        <p:origin x="-84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0322" y="5102377"/>
            <a:ext cx="2817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Active Contours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57600" y="6052066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Hoover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74" y="1533808"/>
            <a:ext cx="6096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117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Minimum energy</a:t>
            </a:r>
            <a:endParaRPr lang="en-US" sz="4400" dirty="0" smtClean="0"/>
          </a:p>
        </p:txBody>
      </p:sp>
      <p:sp>
        <p:nvSpPr>
          <p:cNvPr id="202" name="TextBox 201"/>
          <p:cNvSpPr txBox="1"/>
          <p:nvPr/>
        </p:nvSpPr>
        <p:spPr>
          <a:xfrm>
            <a:off x="6571730" y="4632676"/>
            <a:ext cx="1974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energy</a:t>
            </a:r>
            <a:r>
              <a:rPr lang="en-US" dirty="0" smtClean="0"/>
              <a:t> around control point ‘</a:t>
            </a:r>
            <a:r>
              <a:rPr lang="en-US" dirty="0" err="1" smtClean="0"/>
              <a:t>i</a:t>
            </a:r>
            <a:r>
              <a:rPr lang="en-US" dirty="0" smtClean="0"/>
              <a:t>'</a:t>
            </a:r>
            <a:endParaRPr lang="en-US" dirty="0" smtClean="0"/>
          </a:p>
        </p:txBody>
      </p:sp>
      <p:sp>
        <p:nvSpPr>
          <p:cNvPr id="253" name="TextBox 252"/>
          <p:cNvSpPr txBox="1"/>
          <p:nvPr/>
        </p:nvSpPr>
        <p:spPr>
          <a:xfrm>
            <a:off x="6172200" y="2929614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    9      -4    -9    </a:t>
            </a:r>
            <a:r>
              <a:rPr lang="en-US" sz="1400" dirty="0"/>
              <a:t> </a:t>
            </a:r>
            <a:r>
              <a:rPr lang="en-US" sz="1400" dirty="0" smtClean="0"/>
              <a:t> -2</a:t>
            </a:r>
            <a:r>
              <a:rPr lang="en-US" sz="1400" dirty="0" smtClean="0"/>
              <a:t>      -3    -1</a:t>
            </a:r>
            <a:endParaRPr lang="en-US" sz="1400" dirty="0" smtClean="0"/>
          </a:p>
        </p:txBody>
      </p:sp>
      <p:sp>
        <p:nvSpPr>
          <p:cNvPr id="254" name="TextBox 253"/>
          <p:cNvSpPr txBox="1"/>
          <p:nvPr/>
        </p:nvSpPr>
        <p:spPr>
          <a:xfrm>
            <a:off x="6186347" y="2583357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</a:t>
            </a:r>
            <a:r>
              <a:rPr lang="en-US" sz="1400" dirty="0" smtClean="0"/>
              <a:t>    6     -10   -10   -7     -6   </a:t>
            </a:r>
            <a:r>
              <a:rPr lang="en-US" sz="1400" dirty="0" smtClean="0"/>
              <a:t>  -3</a:t>
            </a:r>
            <a:endParaRPr lang="en-US" sz="1400" dirty="0" smtClean="0"/>
          </a:p>
        </p:txBody>
      </p:sp>
      <p:sp>
        <p:nvSpPr>
          <p:cNvPr id="255" name="TextBox 254"/>
          <p:cNvSpPr txBox="1"/>
          <p:nvPr/>
        </p:nvSpPr>
        <p:spPr>
          <a:xfrm>
            <a:off x="6172200" y="2237185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26</a:t>
            </a:r>
            <a:r>
              <a:rPr lang="en-US" sz="1400" dirty="0" smtClean="0"/>
              <a:t>    3      -9    </a:t>
            </a:r>
            <a:r>
              <a:rPr lang="en-US" sz="1400" dirty="0" smtClean="0"/>
              <a:t>-16</a:t>
            </a:r>
            <a:r>
              <a:rPr lang="en-US" sz="1400" dirty="0" smtClean="0"/>
              <a:t>    -6     -8    -5</a:t>
            </a:r>
            <a:endParaRPr lang="en-US" sz="1400" dirty="0" smtClean="0"/>
          </a:p>
        </p:txBody>
      </p:sp>
      <p:sp>
        <p:nvSpPr>
          <p:cNvPr id="256" name="TextBox 255"/>
          <p:cNvSpPr txBox="1"/>
          <p:nvPr/>
        </p:nvSpPr>
        <p:spPr>
          <a:xfrm>
            <a:off x="6190308" y="1904645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26</a:t>
            </a:r>
            <a:r>
              <a:rPr lang="en-US" sz="1400" dirty="0" smtClean="0"/>
              <a:t>    2     -10   -13   6       </a:t>
            </a:r>
            <a:r>
              <a:rPr lang="en-US" sz="1400" dirty="0" smtClean="0"/>
              <a:t>-6</a:t>
            </a:r>
            <a:r>
              <a:rPr lang="en-US" sz="1400" dirty="0" smtClean="0"/>
              <a:t>   </a:t>
            </a:r>
            <a:r>
              <a:rPr lang="en-US" sz="1400" dirty="0" smtClean="0"/>
              <a:t> -4</a:t>
            </a:r>
            <a:endParaRPr lang="en-US" sz="1400" dirty="0" smtClean="0"/>
          </a:p>
        </p:txBody>
      </p:sp>
      <p:grpSp>
        <p:nvGrpSpPr>
          <p:cNvPr id="257" name="Group 256"/>
          <p:cNvGrpSpPr/>
          <p:nvPr/>
        </p:nvGrpSpPr>
        <p:grpSpPr>
          <a:xfrm>
            <a:off x="6139240" y="1863352"/>
            <a:ext cx="2406524" cy="2408500"/>
            <a:chOff x="1404797" y="1074622"/>
            <a:chExt cx="3208699" cy="3211333"/>
          </a:xfrm>
        </p:grpSpPr>
        <p:sp>
          <p:nvSpPr>
            <p:cNvPr id="258" name="Rectangle 257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6150553" y="3960777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</a:t>
            </a:r>
            <a:r>
              <a:rPr lang="en-US" sz="1400" dirty="0" smtClean="0"/>
              <a:t>    </a:t>
            </a:r>
            <a:r>
              <a:rPr lang="en-US" sz="1400" dirty="0"/>
              <a:t>3</a:t>
            </a:r>
            <a:r>
              <a:rPr lang="en-US" sz="1400" dirty="0" smtClean="0"/>
              <a:t>0    21    7      15    18    20</a:t>
            </a:r>
            <a:endParaRPr lang="en-US" sz="1400" dirty="0" smtClean="0"/>
          </a:p>
        </p:txBody>
      </p:sp>
      <p:sp>
        <p:nvSpPr>
          <p:cNvPr id="308" name="TextBox 307"/>
          <p:cNvSpPr txBox="1"/>
          <p:nvPr/>
        </p:nvSpPr>
        <p:spPr>
          <a:xfrm>
            <a:off x="6163145" y="3614094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42    17     9      0     10    11    10</a:t>
            </a:r>
            <a:endParaRPr lang="en-US" sz="1400" dirty="0" smtClean="0"/>
          </a:p>
        </p:txBody>
      </p:sp>
      <p:sp>
        <p:nvSpPr>
          <p:cNvPr id="309" name="TextBox 308"/>
          <p:cNvSpPr txBox="1"/>
          <p:nvPr/>
        </p:nvSpPr>
        <p:spPr>
          <a:xfrm>
            <a:off x="6172200" y="3268436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   13     -4    -2      2       3    </a:t>
            </a:r>
            <a:r>
              <a:rPr lang="en-US" sz="1400" dirty="0"/>
              <a:t> </a:t>
            </a:r>
            <a:r>
              <a:rPr lang="en-US" sz="1400" dirty="0" smtClean="0"/>
              <a:t>  4</a:t>
            </a:r>
            <a:endParaRPr lang="en-US" sz="1400" dirty="0" smtClean="0"/>
          </a:p>
        </p:txBody>
      </p:sp>
      <p:sp>
        <p:nvSpPr>
          <p:cNvPr id="194" name="TextBox 193"/>
          <p:cNvSpPr txBox="1"/>
          <p:nvPr/>
        </p:nvSpPr>
        <p:spPr>
          <a:xfrm>
            <a:off x="2490077" y="3252833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 smtClean="0"/>
          </a:p>
        </p:txBody>
      </p:sp>
      <p:sp>
        <p:nvSpPr>
          <p:cNvPr id="195" name="TextBox 194"/>
          <p:cNvSpPr txBox="1"/>
          <p:nvPr/>
        </p:nvSpPr>
        <p:spPr>
          <a:xfrm>
            <a:off x="1923476" y="41668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i-1</a:t>
            </a:r>
            <a:endParaRPr lang="en-US" dirty="0" smtClean="0"/>
          </a:p>
        </p:txBody>
      </p:sp>
      <p:sp>
        <p:nvSpPr>
          <p:cNvPr id="196" name="TextBox 195"/>
          <p:cNvSpPr txBox="1"/>
          <p:nvPr/>
        </p:nvSpPr>
        <p:spPr>
          <a:xfrm>
            <a:off x="3765107" y="23303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i+1</a:t>
            </a:r>
            <a:endParaRPr lang="en-US" dirty="0" smtClean="0"/>
          </a:p>
        </p:txBody>
      </p:sp>
      <p:grpSp>
        <p:nvGrpSpPr>
          <p:cNvPr id="197" name="Group 196"/>
          <p:cNvGrpSpPr/>
          <p:nvPr/>
        </p:nvGrpSpPr>
        <p:grpSpPr>
          <a:xfrm>
            <a:off x="995499" y="1831832"/>
            <a:ext cx="3208699" cy="3211333"/>
            <a:chOff x="1404797" y="1074622"/>
            <a:chExt cx="3208699" cy="3211333"/>
          </a:xfrm>
        </p:grpSpPr>
        <p:sp>
          <p:nvSpPr>
            <p:cNvPr id="198" name="Rectangle 197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1" name="Straight Arrow Connector 250"/>
          <p:cNvCxnSpPr>
            <a:stCxn id="194" idx="0"/>
          </p:cNvCxnSpPr>
          <p:nvPr/>
        </p:nvCxnSpPr>
        <p:spPr>
          <a:xfrm flipV="1">
            <a:off x="2623427" y="2524060"/>
            <a:ext cx="0" cy="72877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843756" y="5232840"/>
            <a:ext cx="382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ontrol point ‘</a:t>
            </a:r>
            <a:r>
              <a:rPr lang="en-US" dirty="0" err="1" smtClean="0"/>
              <a:t>i</a:t>
            </a:r>
            <a:r>
              <a:rPr lang="en-US" dirty="0" smtClean="0"/>
              <a:t>‘ </a:t>
            </a:r>
            <a:r>
              <a:rPr lang="en-US" dirty="0" smtClean="0"/>
              <a:t>will </a:t>
            </a:r>
            <a:r>
              <a:rPr lang="en-US" dirty="0" smtClean="0"/>
              <a:t>move to location with minimum total energy</a:t>
            </a:r>
            <a:endParaRPr lang="en-US" dirty="0" smtClean="0"/>
          </a:p>
        </p:txBody>
      </p:sp>
      <p:sp>
        <p:nvSpPr>
          <p:cNvPr id="310" name="TextBox 309"/>
          <p:cNvSpPr txBox="1"/>
          <p:nvPr/>
        </p:nvSpPr>
        <p:spPr>
          <a:xfrm>
            <a:off x="2057205" y="6000939"/>
            <a:ext cx="533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c</a:t>
            </a:r>
            <a:r>
              <a:rPr lang="en-US" dirty="0" smtClean="0"/>
              <a:t>ontrol point ‘</a:t>
            </a:r>
            <a:r>
              <a:rPr lang="en-US" dirty="0" err="1" smtClean="0"/>
              <a:t>i</a:t>
            </a:r>
            <a:r>
              <a:rPr lang="en-US" dirty="0" smtClean="0"/>
              <a:t>‘ </a:t>
            </a:r>
            <a:r>
              <a:rPr lang="en-US" dirty="0" smtClean="0"/>
              <a:t>does not move yet!  Make same calculations for all control points first.</a:t>
            </a:r>
          </a:p>
        </p:txBody>
      </p:sp>
    </p:spTree>
    <p:extLst>
      <p:ext uri="{BB962C8B-B14F-4D97-AF65-F5344CB8AC3E}">
        <p14:creationId xmlns:p14="http://schemas.microsoft.com/office/powerpoint/2010/main" val="31731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49896" r="52497" b="23215"/>
          <a:stretch/>
        </p:blipFill>
        <p:spPr bwMode="auto">
          <a:xfrm>
            <a:off x="5630501" y="2003368"/>
            <a:ext cx="1981200" cy="20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798" y="363648"/>
            <a:ext cx="6436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Loop over all control points</a:t>
            </a:r>
            <a:endParaRPr lang="en-US" sz="4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852535" y="196536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7"/>
          <a:stretch/>
        </p:blipFill>
        <p:spPr bwMode="auto">
          <a:xfrm>
            <a:off x="1314442" y="1575966"/>
            <a:ext cx="2895796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3005750"/>
            <a:ext cx="2814873" cy="3682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19353" y="2281102"/>
            <a:ext cx="14859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72400" y="28111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19353" y="1965365"/>
            <a:ext cx="1565885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153400" y="2259971"/>
            <a:ext cx="0" cy="1550029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5417" y="2850319"/>
            <a:ext cx="50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i</a:t>
            </a:r>
            <a:r>
              <a:rPr lang="en-US" dirty="0" smtClean="0"/>
              <a:t>'</a:t>
            </a:r>
            <a:endParaRPr lang="en-US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7" t="59670" r="51089" b="13441"/>
          <a:stretch/>
        </p:blipFill>
        <p:spPr bwMode="auto">
          <a:xfrm>
            <a:off x="5630501" y="4177514"/>
            <a:ext cx="1981200" cy="20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852535" y="41395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092166" y="3675707"/>
            <a:ext cx="2761307" cy="150418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19353" y="4455248"/>
            <a:ext cx="14859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72400" y="498527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 smtClean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19353" y="4139511"/>
            <a:ext cx="1565885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153400" y="4434117"/>
            <a:ext cx="0" cy="1550029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87501" y="3450424"/>
            <a:ext cx="75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‘i+1'</a:t>
            </a:r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4627188" y="4243135"/>
            <a:ext cx="61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011725" y="4746075"/>
            <a:ext cx="3874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new locations for all control points calculated: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Move control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Interpolate pixels between control points (if desired)</a:t>
            </a:r>
          </a:p>
        </p:txBody>
      </p:sp>
    </p:spTree>
    <p:extLst>
      <p:ext uri="{BB962C8B-B14F-4D97-AF65-F5344CB8AC3E}">
        <p14:creationId xmlns:p14="http://schemas.microsoft.com/office/powerpoint/2010/main" val="12463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781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Loop multiple iterations</a:t>
            </a:r>
            <a:endParaRPr lang="en-US" sz="4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78871" y="3610420"/>
            <a:ext cx="7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18274" r="19901" b="13994"/>
          <a:stretch/>
        </p:blipFill>
        <p:spPr>
          <a:xfrm>
            <a:off x="697871" y="1878916"/>
            <a:ext cx="1231271" cy="1638678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837614" y="2018461"/>
            <a:ext cx="865903" cy="1381437"/>
          </a:xfrm>
          <a:custGeom>
            <a:avLst/>
            <a:gdLst>
              <a:gd name="connsiteX0" fmla="*/ 159021 w 865903"/>
              <a:gd name="connsiteY0" fmla="*/ 77738 h 1381437"/>
              <a:gd name="connsiteX1" fmla="*/ 204288 w 865903"/>
              <a:gd name="connsiteY1" fmla="*/ 41524 h 1381437"/>
              <a:gd name="connsiteX2" fmla="*/ 276716 w 865903"/>
              <a:gd name="connsiteY2" fmla="*/ 23417 h 1381437"/>
              <a:gd name="connsiteX3" fmla="*/ 303876 w 865903"/>
              <a:gd name="connsiteY3" fmla="*/ 5310 h 1381437"/>
              <a:gd name="connsiteX4" fmla="*/ 629801 w 865903"/>
              <a:gd name="connsiteY4" fmla="*/ 23417 h 1381437"/>
              <a:gd name="connsiteX5" fmla="*/ 656962 w 865903"/>
              <a:gd name="connsiteY5" fmla="*/ 41524 h 1381437"/>
              <a:gd name="connsiteX6" fmla="*/ 684122 w 865903"/>
              <a:gd name="connsiteY6" fmla="*/ 50578 h 1381437"/>
              <a:gd name="connsiteX7" fmla="*/ 738443 w 865903"/>
              <a:gd name="connsiteY7" fmla="*/ 104898 h 1381437"/>
              <a:gd name="connsiteX8" fmla="*/ 774657 w 865903"/>
              <a:gd name="connsiteY8" fmla="*/ 159219 h 1381437"/>
              <a:gd name="connsiteX9" fmla="*/ 783710 w 865903"/>
              <a:gd name="connsiteY9" fmla="*/ 195433 h 1381437"/>
              <a:gd name="connsiteX10" fmla="*/ 792764 w 865903"/>
              <a:gd name="connsiteY10" fmla="*/ 222594 h 1381437"/>
              <a:gd name="connsiteX11" fmla="*/ 801817 w 865903"/>
              <a:gd name="connsiteY11" fmla="*/ 267861 h 1381437"/>
              <a:gd name="connsiteX12" fmla="*/ 819924 w 865903"/>
              <a:gd name="connsiteY12" fmla="*/ 322182 h 1381437"/>
              <a:gd name="connsiteX13" fmla="*/ 828977 w 865903"/>
              <a:gd name="connsiteY13" fmla="*/ 349342 h 1381437"/>
              <a:gd name="connsiteX14" fmla="*/ 838031 w 865903"/>
              <a:gd name="connsiteY14" fmla="*/ 385556 h 1381437"/>
              <a:gd name="connsiteX15" fmla="*/ 847084 w 865903"/>
              <a:gd name="connsiteY15" fmla="*/ 457984 h 1381437"/>
              <a:gd name="connsiteX16" fmla="*/ 865191 w 865903"/>
              <a:gd name="connsiteY16" fmla="*/ 485144 h 1381437"/>
              <a:gd name="connsiteX17" fmla="*/ 856138 w 865903"/>
              <a:gd name="connsiteY17" fmla="*/ 928764 h 1381437"/>
              <a:gd name="connsiteX18" fmla="*/ 828977 w 865903"/>
              <a:gd name="connsiteY18" fmla="*/ 983085 h 1381437"/>
              <a:gd name="connsiteX19" fmla="*/ 810870 w 865903"/>
              <a:gd name="connsiteY19" fmla="*/ 1028352 h 1381437"/>
              <a:gd name="connsiteX20" fmla="*/ 774657 w 865903"/>
              <a:gd name="connsiteY20" fmla="*/ 1100780 h 1381437"/>
              <a:gd name="connsiteX21" fmla="*/ 756550 w 865903"/>
              <a:gd name="connsiteY21" fmla="*/ 1127940 h 1381437"/>
              <a:gd name="connsiteX22" fmla="*/ 747496 w 865903"/>
              <a:gd name="connsiteY22" fmla="*/ 1155100 h 1381437"/>
              <a:gd name="connsiteX23" fmla="*/ 729389 w 865903"/>
              <a:gd name="connsiteY23" fmla="*/ 1191314 h 1381437"/>
              <a:gd name="connsiteX24" fmla="*/ 711282 w 865903"/>
              <a:gd name="connsiteY24" fmla="*/ 1245635 h 1381437"/>
              <a:gd name="connsiteX25" fmla="*/ 702229 w 865903"/>
              <a:gd name="connsiteY25" fmla="*/ 1281849 h 1381437"/>
              <a:gd name="connsiteX26" fmla="*/ 656962 w 865903"/>
              <a:gd name="connsiteY26" fmla="*/ 1345223 h 1381437"/>
              <a:gd name="connsiteX27" fmla="*/ 629801 w 865903"/>
              <a:gd name="connsiteY27" fmla="*/ 1372384 h 1381437"/>
              <a:gd name="connsiteX28" fmla="*/ 593587 w 865903"/>
              <a:gd name="connsiteY28" fmla="*/ 1381437 h 1381437"/>
              <a:gd name="connsiteX29" fmla="*/ 367251 w 865903"/>
              <a:gd name="connsiteY29" fmla="*/ 1372384 h 1381437"/>
              <a:gd name="connsiteX30" fmla="*/ 340090 w 865903"/>
              <a:gd name="connsiteY30" fmla="*/ 1363330 h 1381437"/>
              <a:gd name="connsiteX31" fmla="*/ 303876 w 865903"/>
              <a:gd name="connsiteY31" fmla="*/ 1354277 h 1381437"/>
              <a:gd name="connsiteX32" fmla="*/ 276716 w 865903"/>
              <a:gd name="connsiteY32" fmla="*/ 1336170 h 1381437"/>
              <a:gd name="connsiteX33" fmla="*/ 240502 w 865903"/>
              <a:gd name="connsiteY33" fmla="*/ 1327116 h 1381437"/>
              <a:gd name="connsiteX34" fmla="*/ 168074 w 865903"/>
              <a:gd name="connsiteY34" fmla="*/ 1272795 h 1381437"/>
              <a:gd name="connsiteX35" fmla="*/ 149967 w 865903"/>
              <a:gd name="connsiteY35" fmla="*/ 1245635 h 1381437"/>
              <a:gd name="connsiteX36" fmla="*/ 113754 w 865903"/>
              <a:gd name="connsiteY36" fmla="*/ 1218475 h 1381437"/>
              <a:gd name="connsiteX37" fmla="*/ 95647 w 865903"/>
              <a:gd name="connsiteY37" fmla="*/ 1191314 h 1381437"/>
              <a:gd name="connsiteX38" fmla="*/ 59433 w 865903"/>
              <a:gd name="connsiteY38" fmla="*/ 1164154 h 1381437"/>
              <a:gd name="connsiteX39" fmla="*/ 32272 w 865903"/>
              <a:gd name="connsiteY39" fmla="*/ 1055512 h 1381437"/>
              <a:gd name="connsiteX40" fmla="*/ 14166 w 865903"/>
              <a:gd name="connsiteY40" fmla="*/ 811069 h 1381437"/>
              <a:gd name="connsiteX41" fmla="*/ 5112 w 865903"/>
              <a:gd name="connsiteY41" fmla="*/ 747694 h 1381437"/>
              <a:gd name="connsiteX42" fmla="*/ 23219 w 865903"/>
              <a:gd name="connsiteY42" fmla="*/ 412716 h 1381437"/>
              <a:gd name="connsiteX43" fmla="*/ 59433 w 865903"/>
              <a:gd name="connsiteY43" fmla="*/ 322182 h 1381437"/>
              <a:gd name="connsiteX44" fmla="*/ 122807 w 865903"/>
              <a:gd name="connsiteY44" fmla="*/ 240700 h 1381437"/>
              <a:gd name="connsiteX45" fmla="*/ 140914 w 865903"/>
              <a:gd name="connsiteY45" fmla="*/ 186380 h 1381437"/>
              <a:gd name="connsiteX46" fmla="*/ 159021 w 865903"/>
              <a:gd name="connsiteY46" fmla="*/ 77738 h 138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65903" h="1381437">
                <a:moveTo>
                  <a:pt x="159021" y="77738"/>
                </a:moveTo>
                <a:cubicBezTo>
                  <a:pt x="169583" y="53595"/>
                  <a:pt x="186743" y="49622"/>
                  <a:pt x="204288" y="41524"/>
                </a:cubicBezTo>
                <a:cubicBezTo>
                  <a:pt x="226883" y="31095"/>
                  <a:pt x="276716" y="23417"/>
                  <a:pt x="276716" y="23417"/>
                </a:cubicBezTo>
                <a:cubicBezTo>
                  <a:pt x="285769" y="17381"/>
                  <a:pt x="293000" y="5621"/>
                  <a:pt x="303876" y="5310"/>
                </a:cubicBezTo>
                <a:cubicBezTo>
                  <a:pt x="541135" y="-1468"/>
                  <a:pt x="508211" y="-6979"/>
                  <a:pt x="629801" y="23417"/>
                </a:cubicBezTo>
                <a:cubicBezTo>
                  <a:pt x="638855" y="29453"/>
                  <a:pt x="647230" y="36658"/>
                  <a:pt x="656962" y="41524"/>
                </a:cubicBezTo>
                <a:cubicBezTo>
                  <a:pt x="665498" y="45792"/>
                  <a:pt x="676589" y="44719"/>
                  <a:pt x="684122" y="50578"/>
                </a:cubicBezTo>
                <a:cubicBezTo>
                  <a:pt x="704335" y="66299"/>
                  <a:pt x="724239" y="83592"/>
                  <a:pt x="738443" y="104898"/>
                </a:cubicBezTo>
                <a:lnTo>
                  <a:pt x="774657" y="159219"/>
                </a:lnTo>
                <a:cubicBezTo>
                  <a:pt x="777675" y="171290"/>
                  <a:pt x="780292" y="183469"/>
                  <a:pt x="783710" y="195433"/>
                </a:cubicBezTo>
                <a:cubicBezTo>
                  <a:pt x="786332" y="204609"/>
                  <a:pt x="790449" y="213336"/>
                  <a:pt x="792764" y="222594"/>
                </a:cubicBezTo>
                <a:cubicBezTo>
                  <a:pt x="796496" y="237522"/>
                  <a:pt x="797768" y="253015"/>
                  <a:pt x="801817" y="267861"/>
                </a:cubicBezTo>
                <a:cubicBezTo>
                  <a:pt x="806839" y="286275"/>
                  <a:pt x="813888" y="304075"/>
                  <a:pt x="819924" y="322182"/>
                </a:cubicBezTo>
                <a:cubicBezTo>
                  <a:pt x="822942" y="331235"/>
                  <a:pt x="826662" y="340084"/>
                  <a:pt x="828977" y="349342"/>
                </a:cubicBezTo>
                <a:lnTo>
                  <a:pt x="838031" y="385556"/>
                </a:lnTo>
                <a:cubicBezTo>
                  <a:pt x="841049" y="409699"/>
                  <a:pt x="840682" y="434511"/>
                  <a:pt x="847084" y="457984"/>
                </a:cubicBezTo>
                <a:cubicBezTo>
                  <a:pt x="849947" y="468481"/>
                  <a:pt x="864982" y="474265"/>
                  <a:pt x="865191" y="485144"/>
                </a:cubicBezTo>
                <a:cubicBezTo>
                  <a:pt x="868035" y="633021"/>
                  <a:pt x="861822" y="780969"/>
                  <a:pt x="856138" y="928764"/>
                </a:cubicBezTo>
                <a:cubicBezTo>
                  <a:pt x="855190" y="953413"/>
                  <a:pt x="839212" y="962616"/>
                  <a:pt x="828977" y="983085"/>
                </a:cubicBezTo>
                <a:cubicBezTo>
                  <a:pt x="821709" y="997621"/>
                  <a:pt x="817680" y="1013596"/>
                  <a:pt x="810870" y="1028352"/>
                </a:cubicBezTo>
                <a:cubicBezTo>
                  <a:pt x="799559" y="1052860"/>
                  <a:pt x="789630" y="1078321"/>
                  <a:pt x="774657" y="1100780"/>
                </a:cubicBezTo>
                <a:cubicBezTo>
                  <a:pt x="768621" y="1109833"/>
                  <a:pt x="761416" y="1118208"/>
                  <a:pt x="756550" y="1127940"/>
                </a:cubicBezTo>
                <a:cubicBezTo>
                  <a:pt x="752282" y="1136476"/>
                  <a:pt x="751255" y="1146329"/>
                  <a:pt x="747496" y="1155100"/>
                </a:cubicBezTo>
                <a:cubicBezTo>
                  <a:pt x="742179" y="1167505"/>
                  <a:pt x="734401" y="1178783"/>
                  <a:pt x="729389" y="1191314"/>
                </a:cubicBezTo>
                <a:cubicBezTo>
                  <a:pt x="722300" y="1209035"/>
                  <a:pt x="715911" y="1227118"/>
                  <a:pt x="711282" y="1245635"/>
                </a:cubicBezTo>
                <a:cubicBezTo>
                  <a:pt x="708264" y="1257706"/>
                  <a:pt x="707130" y="1270412"/>
                  <a:pt x="702229" y="1281849"/>
                </a:cubicBezTo>
                <a:cubicBezTo>
                  <a:pt x="698136" y="1291400"/>
                  <a:pt x="659610" y="1342134"/>
                  <a:pt x="656962" y="1345223"/>
                </a:cubicBezTo>
                <a:cubicBezTo>
                  <a:pt x="648629" y="1354944"/>
                  <a:pt x="640918" y="1366032"/>
                  <a:pt x="629801" y="1372384"/>
                </a:cubicBezTo>
                <a:cubicBezTo>
                  <a:pt x="618998" y="1378557"/>
                  <a:pt x="605658" y="1378419"/>
                  <a:pt x="593587" y="1381437"/>
                </a:cubicBezTo>
                <a:cubicBezTo>
                  <a:pt x="518142" y="1378419"/>
                  <a:pt x="442565" y="1377764"/>
                  <a:pt x="367251" y="1372384"/>
                </a:cubicBezTo>
                <a:cubicBezTo>
                  <a:pt x="357732" y="1371704"/>
                  <a:pt x="349266" y="1365952"/>
                  <a:pt x="340090" y="1363330"/>
                </a:cubicBezTo>
                <a:cubicBezTo>
                  <a:pt x="328126" y="1359912"/>
                  <a:pt x="315947" y="1357295"/>
                  <a:pt x="303876" y="1354277"/>
                </a:cubicBezTo>
                <a:cubicBezTo>
                  <a:pt x="294823" y="1348241"/>
                  <a:pt x="286717" y="1340456"/>
                  <a:pt x="276716" y="1336170"/>
                </a:cubicBezTo>
                <a:cubicBezTo>
                  <a:pt x="265279" y="1331268"/>
                  <a:pt x="251250" y="1333386"/>
                  <a:pt x="240502" y="1327116"/>
                </a:cubicBezTo>
                <a:cubicBezTo>
                  <a:pt x="214435" y="1311910"/>
                  <a:pt x="192217" y="1290902"/>
                  <a:pt x="168074" y="1272795"/>
                </a:cubicBezTo>
                <a:cubicBezTo>
                  <a:pt x="159369" y="1266267"/>
                  <a:pt x="157661" y="1253329"/>
                  <a:pt x="149967" y="1245635"/>
                </a:cubicBezTo>
                <a:cubicBezTo>
                  <a:pt x="139298" y="1234966"/>
                  <a:pt x="125825" y="1227528"/>
                  <a:pt x="113754" y="1218475"/>
                </a:cubicBezTo>
                <a:cubicBezTo>
                  <a:pt x="107718" y="1209421"/>
                  <a:pt x="103341" y="1199008"/>
                  <a:pt x="95647" y="1191314"/>
                </a:cubicBezTo>
                <a:cubicBezTo>
                  <a:pt x="84977" y="1180644"/>
                  <a:pt x="67803" y="1176709"/>
                  <a:pt x="59433" y="1164154"/>
                </a:cubicBezTo>
                <a:cubicBezTo>
                  <a:pt x="43492" y="1140243"/>
                  <a:pt x="36797" y="1082663"/>
                  <a:pt x="32272" y="1055512"/>
                </a:cubicBezTo>
                <a:cubicBezTo>
                  <a:pt x="26711" y="966534"/>
                  <a:pt x="23760" y="897417"/>
                  <a:pt x="14166" y="811069"/>
                </a:cubicBezTo>
                <a:cubicBezTo>
                  <a:pt x="11809" y="789860"/>
                  <a:pt x="8130" y="768819"/>
                  <a:pt x="5112" y="747694"/>
                </a:cubicBezTo>
                <a:cubicBezTo>
                  <a:pt x="8755" y="623829"/>
                  <a:pt x="-17764" y="519271"/>
                  <a:pt x="23219" y="412716"/>
                </a:cubicBezTo>
                <a:cubicBezTo>
                  <a:pt x="34887" y="382380"/>
                  <a:pt x="36451" y="345165"/>
                  <a:pt x="59433" y="322182"/>
                </a:cubicBezTo>
                <a:cubicBezTo>
                  <a:pt x="82867" y="298747"/>
                  <a:pt x="111978" y="273186"/>
                  <a:pt x="122807" y="240700"/>
                </a:cubicBezTo>
                <a:lnTo>
                  <a:pt x="140914" y="186380"/>
                </a:lnTo>
                <a:cubicBezTo>
                  <a:pt x="150638" y="89130"/>
                  <a:pt x="148459" y="101881"/>
                  <a:pt x="159021" y="777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723997" y="1903812"/>
            <a:ext cx="1231271" cy="1638678"/>
            <a:chOff x="6421533" y="4082367"/>
            <a:chExt cx="1231271" cy="1638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4000" contras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8" t="18274" r="19901" b="13994"/>
            <a:stretch/>
          </p:blipFill>
          <p:spPr>
            <a:xfrm>
              <a:off x="6421533" y="4082367"/>
              <a:ext cx="1231271" cy="1638678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6711926" y="4327349"/>
              <a:ext cx="664989" cy="1148715"/>
            </a:xfrm>
            <a:custGeom>
              <a:avLst/>
              <a:gdLst>
                <a:gd name="connsiteX0" fmla="*/ 144924 w 664989"/>
                <a:gd name="connsiteY0" fmla="*/ 1905 h 1148715"/>
                <a:gd name="connsiteX1" fmla="*/ 223029 w 664989"/>
                <a:gd name="connsiteY1" fmla="*/ 3810 h 1148715"/>
                <a:gd name="connsiteX2" fmla="*/ 236364 w 664989"/>
                <a:gd name="connsiteY2" fmla="*/ 9525 h 1148715"/>
                <a:gd name="connsiteX3" fmla="*/ 287799 w 664989"/>
                <a:gd name="connsiteY3" fmla="*/ 11430 h 1148715"/>
                <a:gd name="connsiteX4" fmla="*/ 304944 w 664989"/>
                <a:gd name="connsiteY4" fmla="*/ 20955 h 1148715"/>
                <a:gd name="connsiteX5" fmla="*/ 310659 w 664989"/>
                <a:gd name="connsiteY5" fmla="*/ 24765 h 1148715"/>
                <a:gd name="connsiteX6" fmla="*/ 322089 w 664989"/>
                <a:gd name="connsiteY6" fmla="*/ 28575 h 1148715"/>
                <a:gd name="connsiteX7" fmla="*/ 327804 w 664989"/>
                <a:gd name="connsiteY7" fmla="*/ 30480 h 1148715"/>
                <a:gd name="connsiteX8" fmla="*/ 333519 w 664989"/>
                <a:gd name="connsiteY8" fmla="*/ 34290 h 1148715"/>
                <a:gd name="connsiteX9" fmla="*/ 344949 w 664989"/>
                <a:gd name="connsiteY9" fmla="*/ 38100 h 1148715"/>
                <a:gd name="connsiteX10" fmla="*/ 350664 w 664989"/>
                <a:gd name="connsiteY10" fmla="*/ 40005 h 1148715"/>
                <a:gd name="connsiteX11" fmla="*/ 356379 w 664989"/>
                <a:gd name="connsiteY11" fmla="*/ 41910 h 1148715"/>
                <a:gd name="connsiteX12" fmla="*/ 367809 w 664989"/>
                <a:gd name="connsiteY12" fmla="*/ 47625 h 1148715"/>
                <a:gd name="connsiteX13" fmla="*/ 379239 w 664989"/>
                <a:gd name="connsiteY13" fmla="*/ 55245 h 1148715"/>
                <a:gd name="connsiteX14" fmla="*/ 384954 w 664989"/>
                <a:gd name="connsiteY14" fmla="*/ 59055 h 1148715"/>
                <a:gd name="connsiteX15" fmla="*/ 392574 w 664989"/>
                <a:gd name="connsiteY15" fmla="*/ 62865 h 1148715"/>
                <a:gd name="connsiteX16" fmla="*/ 405909 w 664989"/>
                <a:gd name="connsiteY16" fmla="*/ 70485 h 1148715"/>
                <a:gd name="connsiteX17" fmla="*/ 409719 w 664989"/>
                <a:gd name="connsiteY17" fmla="*/ 76200 h 1148715"/>
                <a:gd name="connsiteX18" fmla="*/ 419244 w 664989"/>
                <a:gd name="connsiteY18" fmla="*/ 78105 h 1148715"/>
                <a:gd name="connsiteX19" fmla="*/ 424959 w 664989"/>
                <a:gd name="connsiteY19" fmla="*/ 81915 h 1148715"/>
                <a:gd name="connsiteX20" fmla="*/ 430674 w 664989"/>
                <a:gd name="connsiteY20" fmla="*/ 83820 h 1148715"/>
                <a:gd name="connsiteX21" fmla="*/ 436389 w 664989"/>
                <a:gd name="connsiteY21" fmla="*/ 87630 h 1148715"/>
                <a:gd name="connsiteX22" fmla="*/ 442104 w 664989"/>
                <a:gd name="connsiteY22" fmla="*/ 89535 h 1148715"/>
                <a:gd name="connsiteX23" fmla="*/ 453534 w 664989"/>
                <a:gd name="connsiteY23" fmla="*/ 97155 h 1148715"/>
                <a:gd name="connsiteX24" fmla="*/ 459249 w 664989"/>
                <a:gd name="connsiteY24" fmla="*/ 99060 h 1148715"/>
                <a:gd name="connsiteX25" fmla="*/ 470679 w 664989"/>
                <a:gd name="connsiteY25" fmla="*/ 104775 h 1148715"/>
                <a:gd name="connsiteX26" fmla="*/ 474489 w 664989"/>
                <a:gd name="connsiteY26" fmla="*/ 110490 h 1148715"/>
                <a:gd name="connsiteX27" fmla="*/ 480204 w 664989"/>
                <a:gd name="connsiteY27" fmla="*/ 112395 h 1148715"/>
                <a:gd name="connsiteX28" fmla="*/ 487824 w 664989"/>
                <a:gd name="connsiteY28" fmla="*/ 116205 h 1148715"/>
                <a:gd name="connsiteX29" fmla="*/ 497349 w 664989"/>
                <a:gd name="connsiteY29" fmla="*/ 127635 h 1148715"/>
                <a:gd name="connsiteX30" fmla="*/ 499254 w 664989"/>
                <a:gd name="connsiteY30" fmla="*/ 133350 h 1148715"/>
                <a:gd name="connsiteX31" fmla="*/ 504969 w 664989"/>
                <a:gd name="connsiteY31" fmla="*/ 137160 h 1148715"/>
                <a:gd name="connsiteX32" fmla="*/ 510684 w 664989"/>
                <a:gd name="connsiteY32" fmla="*/ 142875 h 1148715"/>
                <a:gd name="connsiteX33" fmla="*/ 516399 w 664989"/>
                <a:gd name="connsiteY33" fmla="*/ 154305 h 1148715"/>
                <a:gd name="connsiteX34" fmla="*/ 522114 w 664989"/>
                <a:gd name="connsiteY34" fmla="*/ 158115 h 1148715"/>
                <a:gd name="connsiteX35" fmla="*/ 527829 w 664989"/>
                <a:gd name="connsiteY35" fmla="*/ 169545 h 1148715"/>
                <a:gd name="connsiteX36" fmla="*/ 533544 w 664989"/>
                <a:gd name="connsiteY36" fmla="*/ 175260 h 1148715"/>
                <a:gd name="connsiteX37" fmla="*/ 537354 w 664989"/>
                <a:gd name="connsiteY37" fmla="*/ 180975 h 1148715"/>
                <a:gd name="connsiteX38" fmla="*/ 543069 w 664989"/>
                <a:gd name="connsiteY38" fmla="*/ 186690 h 1148715"/>
                <a:gd name="connsiteX39" fmla="*/ 550689 w 664989"/>
                <a:gd name="connsiteY39" fmla="*/ 201930 h 1148715"/>
                <a:gd name="connsiteX40" fmla="*/ 554499 w 664989"/>
                <a:gd name="connsiteY40" fmla="*/ 207645 h 1148715"/>
                <a:gd name="connsiteX41" fmla="*/ 558309 w 664989"/>
                <a:gd name="connsiteY41" fmla="*/ 219075 h 1148715"/>
                <a:gd name="connsiteX42" fmla="*/ 562119 w 664989"/>
                <a:gd name="connsiteY42" fmla="*/ 247650 h 1148715"/>
                <a:gd name="connsiteX43" fmla="*/ 567834 w 664989"/>
                <a:gd name="connsiteY43" fmla="*/ 259080 h 1148715"/>
                <a:gd name="connsiteX44" fmla="*/ 573549 w 664989"/>
                <a:gd name="connsiteY44" fmla="*/ 270510 h 1148715"/>
                <a:gd name="connsiteX45" fmla="*/ 575454 w 664989"/>
                <a:gd name="connsiteY45" fmla="*/ 278130 h 1148715"/>
                <a:gd name="connsiteX46" fmla="*/ 579264 w 664989"/>
                <a:gd name="connsiteY46" fmla="*/ 283845 h 1148715"/>
                <a:gd name="connsiteX47" fmla="*/ 581169 w 664989"/>
                <a:gd name="connsiteY47" fmla="*/ 316230 h 1148715"/>
                <a:gd name="connsiteX48" fmla="*/ 584979 w 664989"/>
                <a:gd name="connsiteY48" fmla="*/ 327660 h 1148715"/>
                <a:gd name="connsiteX49" fmla="*/ 586884 w 664989"/>
                <a:gd name="connsiteY49" fmla="*/ 339090 h 1148715"/>
                <a:gd name="connsiteX50" fmla="*/ 596409 w 664989"/>
                <a:gd name="connsiteY50" fmla="*/ 350520 h 1148715"/>
                <a:gd name="connsiteX51" fmla="*/ 600219 w 664989"/>
                <a:gd name="connsiteY51" fmla="*/ 356235 h 1148715"/>
                <a:gd name="connsiteX52" fmla="*/ 605934 w 664989"/>
                <a:gd name="connsiteY52" fmla="*/ 369570 h 1148715"/>
                <a:gd name="connsiteX53" fmla="*/ 611649 w 664989"/>
                <a:gd name="connsiteY53" fmla="*/ 381000 h 1148715"/>
                <a:gd name="connsiteX54" fmla="*/ 613554 w 664989"/>
                <a:gd name="connsiteY54" fmla="*/ 390525 h 1148715"/>
                <a:gd name="connsiteX55" fmla="*/ 615459 w 664989"/>
                <a:gd name="connsiteY55" fmla="*/ 413385 h 1148715"/>
                <a:gd name="connsiteX56" fmla="*/ 619269 w 664989"/>
                <a:gd name="connsiteY56" fmla="*/ 424815 h 1148715"/>
                <a:gd name="connsiteX57" fmla="*/ 623079 w 664989"/>
                <a:gd name="connsiteY57" fmla="*/ 438150 h 1148715"/>
                <a:gd name="connsiteX58" fmla="*/ 624984 w 664989"/>
                <a:gd name="connsiteY58" fmla="*/ 462915 h 1148715"/>
                <a:gd name="connsiteX59" fmla="*/ 628794 w 664989"/>
                <a:gd name="connsiteY59" fmla="*/ 487680 h 1148715"/>
                <a:gd name="connsiteX60" fmla="*/ 626889 w 664989"/>
                <a:gd name="connsiteY60" fmla="*/ 533400 h 1148715"/>
                <a:gd name="connsiteX61" fmla="*/ 636414 w 664989"/>
                <a:gd name="connsiteY61" fmla="*/ 561975 h 1148715"/>
                <a:gd name="connsiteX62" fmla="*/ 647844 w 664989"/>
                <a:gd name="connsiteY62" fmla="*/ 573405 h 1148715"/>
                <a:gd name="connsiteX63" fmla="*/ 653559 w 664989"/>
                <a:gd name="connsiteY63" fmla="*/ 579120 h 1148715"/>
                <a:gd name="connsiteX64" fmla="*/ 657369 w 664989"/>
                <a:gd name="connsiteY64" fmla="*/ 590550 h 1148715"/>
                <a:gd name="connsiteX65" fmla="*/ 659274 w 664989"/>
                <a:gd name="connsiteY65" fmla="*/ 596265 h 1148715"/>
                <a:gd name="connsiteX66" fmla="*/ 661179 w 664989"/>
                <a:gd name="connsiteY66" fmla="*/ 659130 h 1148715"/>
                <a:gd name="connsiteX67" fmla="*/ 664989 w 664989"/>
                <a:gd name="connsiteY67" fmla="*/ 712470 h 1148715"/>
                <a:gd name="connsiteX68" fmla="*/ 661179 w 664989"/>
                <a:gd name="connsiteY68" fmla="*/ 760095 h 1148715"/>
                <a:gd name="connsiteX69" fmla="*/ 659274 w 664989"/>
                <a:gd name="connsiteY69" fmla="*/ 765810 h 1148715"/>
                <a:gd name="connsiteX70" fmla="*/ 653559 w 664989"/>
                <a:gd name="connsiteY70" fmla="*/ 773430 h 1148715"/>
                <a:gd name="connsiteX71" fmla="*/ 645939 w 664989"/>
                <a:gd name="connsiteY71" fmla="*/ 790575 h 1148715"/>
                <a:gd name="connsiteX72" fmla="*/ 644034 w 664989"/>
                <a:gd name="connsiteY72" fmla="*/ 796290 h 1148715"/>
                <a:gd name="connsiteX73" fmla="*/ 642129 w 664989"/>
                <a:gd name="connsiteY73" fmla="*/ 802005 h 1148715"/>
                <a:gd name="connsiteX74" fmla="*/ 640224 w 664989"/>
                <a:gd name="connsiteY74" fmla="*/ 824865 h 1148715"/>
                <a:gd name="connsiteX75" fmla="*/ 638319 w 664989"/>
                <a:gd name="connsiteY75" fmla="*/ 855345 h 1148715"/>
                <a:gd name="connsiteX76" fmla="*/ 634509 w 664989"/>
                <a:gd name="connsiteY76" fmla="*/ 861060 h 1148715"/>
                <a:gd name="connsiteX77" fmla="*/ 630699 w 664989"/>
                <a:gd name="connsiteY77" fmla="*/ 872490 h 1148715"/>
                <a:gd name="connsiteX78" fmla="*/ 623079 w 664989"/>
                <a:gd name="connsiteY78" fmla="*/ 885825 h 1148715"/>
                <a:gd name="connsiteX79" fmla="*/ 615459 w 664989"/>
                <a:gd name="connsiteY79" fmla="*/ 893445 h 1148715"/>
                <a:gd name="connsiteX80" fmla="*/ 611649 w 664989"/>
                <a:gd name="connsiteY80" fmla="*/ 918210 h 1148715"/>
                <a:gd name="connsiteX81" fmla="*/ 607839 w 664989"/>
                <a:gd name="connsiteY81" fmla="*/ 929640 h 1148715"/>
                <a:gd name="connsiteX82" fmla="*/ 605934 w 664989"/>
                <a:gd name="connsiteY82" fmla="*/ 935355 h 1148715"/>
                <a:gd name="connsiteX83" fmla="*/ 602124 w 664989"/>
                <a:gd name="connsiteY83" fmla="*/ 942975 h 1148715"/>
                <a:gd name="connsiteX84" fmla="*/ 598314 w 664989"/>
                <a:gd name="connsiteY84" fmla="*/ 954405 h 1148715"/>
                <a:gd name="connsiteX85" fmla="*/ 590694 w 664989"/>
                <a:gd name="connsiteY85" fmla="*/ 967740 h 1148715"/>
                <a:gd name="connsiteX86" fmla="*/ 588789 w 664989"/>
                <a:gd name="connsiteY86" fmla="*/ 977265 h 1148715"/>
                <a:gd name="connsiteX87" fmla="*/ 584979 w 664989"/>
                <a:gd name="connsiteY87" fmla="*/ 982980 h 1148715"/>
                <a:gd name="connsiteX88" fmla="*/ 583074 w 664989"/>
                <a:gd name="connsiteY88" fmla="*/ 996315 h 1148715"/>
                <a:gd name="connsiteX89" fmla="*/ 564024 w 664989"/>
                <a:gd name="connsiteY89" fmla="*/ 1013460 h 1148715"/>
                <a:gd name="connsiteX90" fmla="*/ 562119 w 664989"/>
                <a:gd name="connsiteY90" fmla="*/ 1019175 h 1148715"/>
                <a:gd name="connsiteX91" fmla="*/ 560214 w 664989"/>
                <a:gd name="connsiteY91" fmla="*/ 1026795 h 1148715"/>
                <a:gd name="connsiteX92" fmla="*/ 554499 w 664989"/>
                <a:gd name="connsiteY92" fmla="*/ 1030605 h 1148715"/>
                <a:gd name="connsiteX93" fmla="*/ 550689 w 664989"/>
                <a:gd name="connsiteY93" fmla="*/ 1036320 h 1148715"/>
                <a:gd name="connsiteX94" fmla="*/ 537354 w 664989"/>
                <a:gd name="connsiteY94" fmla="*/ 1047750 h 1148715"/>
                <a:gd name="connsiteX95" fmla="*/ 529734 w 664989"/>
                <a:gd name="connsiteY95" fmla="*/ 1049655 h 1148715"/>
                <a:gd name="connsiteX96" fmla="*/ 527829 w 664989"/>
                <a:gd name="connsiteY96" fmla="*/ 1057275 h 1148715"/>
                <a:gd name="connsiteX97" fmla="*/ 510684 w 664989"/>
                <a:gd name="connsiteY97" fmla="*/ 1066800 h 1148715"/>
                <a:gd name="connsiteX98" fmla="*/ 503064 w 664989"/>
                <a:gd name="connsiteY98" fmla="*/ 1070610 h 1148715"/>
                <a:gd name="connsiteX99" fmla="*/ 493539 w 664989"/>
                <a:gd name="connsiteY99" fmla="*/ 1074420 h 1148715"/>
                <a:gd name="connsiteX100" fmla="*/ 487824 w 664989"/>
                <a:gd name="connsiteY100" fmla="*/ 1076325 h 1148715"/>
                <a:gd name="connsiteX101" fmla="*/ 474489 w 664989"/>
                <a:gd name="connsiteY101" fmla="*/ 1082040 h 1148715"/>
                <a:gd name="connsiteX102" fmla="*/ 461154 w 664989"/>
                <a:gd name="connsiteY102" fmla="*/ 1083945 h 1148715"/>
                <a:gd name="connsiteX103" fmla="*/ 455439 w 664989"/>
                <a:gd name="connsiteY103" fmla="*/ 1085850 h 1148715"/>
                <a:gd name="connsiteX104" fmla="*/ 444009 w 664989"/>
                <a:gd name="connsiteY104" fmla="*/ 1097280 h 1148715"/>
                <a:gd name="connsiteX105" fmla="*/ 436389 w 664989"/>
                <a:gd name="connsiteY105" fmla="*/ 1099185 h 1148715"/>
                <a:gd name="connsiteX106" fmla="*/ 434484 w 664989"/>
                <a:gd name="connsiteY106" fmla="*/ 1104900 h 1148715"/>
                <a:gd name="connsiteX107" fmla="*/ 421149 w 664989"/>
                <a:gd name="connsiteY107" fmla="*/ 1114425 h 1148715"/>
                <a:gd name="connsiteX108" fmla="*/ 417339 w 664989"/>
                <a:gd name="connsiteY108" fmla="*/ 1120140 h 1148715"/>
                <a:gd name="connsiteX109" fmla="*/ 402099 w 664989"/>
                <a:gd name="connsiteY109" fmla="*/ 1127760 h 1148715"/>
                <a:gd name="connsiteX110" fmla="*/ 396384 w 664989"/>
                <a:gd name="connsiteY110" fmla="*/ 1131570 h 1148715"/>
                <a:gd name="connsiteX111" fmla="*/ 369714 w 664989"/>
                <a:gd name="connsiteY111" fmla="*/ 1135380 h 1148715"/>
                <a:gd name="connsiteX112" fmla="*/ 333519 w 664989"/>
                <a:gd name="connsiteY112" fmla="*/ 1137285 h 1148715"/>
                <a:gd name="connsiteX113" fmla="*/ 316374 w 664989"/>
                <a:gd name="connsiteY113" fmla="*/ 1146810 h 1148715"/>
                <a:gd name="connsiteX114" fmla="*/ 308754 w 664989"/>
                <a:gd name="connsiteY114" fmla="*/ 1148715 h 1148715"/>
                <a:gd name="connsiteX115" fmla="*/ 297324 w 664989"/>
                <a:gd name="connsiteY115" fmla="*/ 1146810 h 1148715"/>
                <a:gd name="connsiteX116" fmla="*/ 287799 w 664989"/>
                <a:gd name="connsiteY116" fmla="*/ 1133475 h 1148715"/>
                <a:gd name="connsiteX117" fmla="*/ 282084 w 664989"/>
                <a:gd name="connsiteY117" fmla="*/ 1131570 h 1148715"/>
                <a:gd name="connsiteX118" fmla="*/ 257319 w 664989"/>
                <a:gd name="connsiteY118" fmla="*/ 1127760 h 1148715"/>
                <a:gd name="connsiteX119" fmla="*/ 224934 w 664989"/>
                <a:gd name="connsiteY119" fmla="*/ 1131570 h 1148715"/>
                <a:gd name="connsiteX120" fmla="*/ 219219 w 664989"/>
                <a:gd name="connsiteY120" fmla="*/ 1133475 h 1148715"/>
                <a:gd name="connsiteX121" fmla="*/ 198264 w 664989"/>
                <a:gd name="connsiteY121" fmla="*/ 1129665 h 1148715"/>
                <a:gd name="connsiteX122" fmla="*/ 186834 w 664989"/>
                <a:gd name="connsiteY122" fmla="*/ 1122045 h 1148715"/>
                <a:gd name="connsiteX123" fmla="*/ 171594 w 664989"/>
                <a:gd name="connsiteY123" fmla="*/ 1110615 h 1148715"/>
                <a:gd name="connsiteX124" fmla="*/ 156354 w 664989"/>
                <a:gd name="connsiteY124" fmla="*/ 1106805 h 1148715"/>
                <a:gd name="connsiteX125" fmla="*/ 150639 w 664989"/>
                <a:gd name="connsiteY125" fmla="*/ 1095375 h 1148715"/>
                <a:gd name="connsiteX126" fmla="*/ 144924 w 664989"/>
                <a:gd name="connsiteY126" fmla="*/ 1093470 h 1148715"/>
                <a:gd name="connsiteX127" fmla="*/ 127779 w 664989"/>
                <a:gd name="connsiteY127" fmla="*/ 1087755 h 1148715"/>
                <a:gd name="connsiteX128" fmla="*/ 114444 w 664989"/>
                <a:gd name="connsiteY128" fmla="*/ 1082040 h 1148715"/>
                <a:gd name="connsiteX129" fmla="*/ 108729 w 664989"/>
                <a:gd name="connsiteY129" fmla="*/ 1080135 h 1148715"/>
                <a:gd name="connsiteX130" fmla="*/ 106824 w 664989"/>
                <a:gd name="connsiteY130" fmla="*/ 1074420 h 1148715"/>
                <a:gd name="connsiteX131" fmla="*/ 103014 w 664989"/>
                <a:gd name="connsiteY131" fmla="*/ 1057275 h 1148715"/>
                <a:gd name="connsiteX132" fmla="*/ 91584 w 664989"/>
                <a:gd name="connsiteY132" fmla="*/ 1045845 h 1148715"/>
                <a:gd name="connsiteX133" fmla="*/ 78249 w 664989"/>
                <a:gd name="connsiteY133" fmla="*/ 1038225 h 1148715"/>
                <a:gd name="connsiteX134" fmla="*/ 70629 w 664989"/>
                <a:gd name="connsiteY134" fmla="*/ 1036320 h 1148715"/>
                <a:gd name="connsiteX135" fmla="*/ 61104 w 664989"/>
                <a:gd name="connsiteY135" fmla="*/ 1024890 h 1148715"/>
                <a:gd name="connsiteX136" fmla="*/ 53484 w 664989"/>
                <a:gd name="connsiteY136" fmla="*/ 1013460 h 1148715"/>
                <a:gd name="connsiteX137" fmla="*/ 49674 w 664989"/>
                <a:gd name="connsiteY137" fmla="*/ 1002030 h 1148715"/>
                <a:gd name="connsiteX138" fmla="*/ 47769 w 664989"/>
                <a:gd name="connsiteY138" fmla="*/ 988695 h 1148715"/>
                <a:gd name="connsiteX139" fmla="*/ 42054 w 664989"/>
                <a:gd name="connsiteY139" fmla="*/ 984885 h 1148715"/>
                <a:gd name="connsiteX140" fmla="*/ 36339 w 664989"/>
                <a:gd name="connsiteY140" fmla="*/ 979170 h 1148715"/>
                <a:gd name="connsiteX141" fmla="*/ 30624 w 664989"/>
                <a:gd name="connsiteY141" fmla="*/ 967740 h 1148715"/>
                <a:gd name="connsiteX142" fmla="*/ 19194 w 664989"/>
                <a:gd name="connsiteY142" fmla="*/ 958215 h 1148715"/>
                <a:gd name="connsiteX143" fmla="*/ 15384 w 664989"/>
                <a:gd name="connsiteY143" fmla="*/ 952500 h 1148715"/>
                <a:gd name="connsiteX144" fmla="*/ 11574 w 664989"/>
                <a:gd name="connsiteY144" fmla="*/ 939165 h 1148715"/>
                <a:gd name="connsiteX145" fmla="*/ 9669 w 664989"/>
                <a:gd name="connsiteY145" fmla="*/ 933450 h 1148715"/>
                <a:gd name="connsiteX146" fmla="*/ 5859 w 664989"/>
                <a:gd name="connsiteY146" fmla="*/ 918210 h 1148715"/>
                <a:gd name="connsiteX147" fmla="*/ 7764 w 664989"/>
                <a:gd name="connsiteY147" fmla="*/ 872490 h 1148715"/>
                <a:gd name="connsiteX148" fmla="*/ 11574 w 664989"/>
                <a:gd name="connsiteY148" fmla="*/ 861060 h 1148715"/>
                <a:gd name="connsiteX149" fmla="*/ 7764 w 664989"/>
                <a:gd name="connsiteY149" fmla="*/ 855345 h 1148715"/>
                <a:gd name="connsiteX150" fmla="*/ 5859 w 664989"/>
                <a:gd name="connsiteY150" fmla="*/ 845820 h 1148715"/>
                <a:gd name="connsiteX151" fmla="*/ 3954 w 664989"/>
                <a:gd name="connsiteY151" fmla="*/ 840105 h 1148715"/>
                <a:gd name="connsiteX152" fmla="*/ 144 w 664989"/>
                <a:gd name="connsiteY152" fmla="*/ 821055 h 1148715"/>
                <a:gd name="connsiteX153" fmla="*/ 3954 w 664989"/>
                <a:gd name="connsiteY153" fmla="*/ 784860 h 1148715"/>
                <a:gd name="connsiteX154" fmla="*/ 11574 w 664989"/>
                <a:gd name="connsiteY154" fmla="*/ 773430 h 1148715"/>
                <a:gd name="connsiteX155" fmla="*/ 13479 w 664989"/>
                <a:gd name="connsiteY155" fmla="*/ 762000 h 1148715"/>
                <a:gd name="connsiteX156" fmla="*/ 15384 w 664989"/>
                <a:gd name="connsiteY156" fmla="*/ 744855 h 1148715"/>
                <a:gd name="connsiteX157" fmla="*/ 19194 w 664989"/>
                <a:gd name="connsiteY157" fmla="*/ 739140 h 1148715"/>
                <a:gd name="connsiteX158" fmla="*/ 21099 w 664989"/>
                <a:gd name="connsiteY158" fmla="*/ 721995 h 1148715"/>
                <a:gd name="connsiteX159" fmla="*/ 24909 w 664989"/>
                <a:gd name="connsiteY159" fmla="*/ 710565 h 1148715"/>
                <a:gd name="connsiteX160" fmla="*/ 28719 w 664989"/>
                <a:gd name="connsiteY160" fmla="*/ 699135 h 1148715"/>
                <a:gd name="connsiteX161" fmla="*/ 30624 w 664989"/>
                <a:gd name="connsiteY161" fmla="*/ 693420 h 1148715"/>
                <a:gd name="connsiteX162" fmla="*/ 32529 w 664989"/>
                <a:gd name="connsiteY162" fmla="*/ 681990 h 1148715"/>
                <a:gd name="connsiteX163" fmla="*/ 47769 w 664989"/>
                <a:gd name="connsiteY163" fmla="*/ 670560 h 1148715"/>
                <a:gd name="connsiteX164" fmla="*/ 53484 w 664989"/>
                <a:gd name="connsiteY164" fmla="*/ 666750 h 1148715"/>
                <a:gd name="connsiteX165" fmla="*/ 59199 w 664989"/>
                <a:gd name="connsiteY165" fmla="*/ 664845 h 1148715"/>
                <a:gd name="connsiteX166" fmla="*/ 68724 w 664989"/>
                <a:gd name="connsiteY166" fmla="*/ 653415 h 1148715"/>
                <a:gd name="connsiteX167" fmla="*/ 76344 w 664989"/>
                <a:gd name="connsiteY167" fmla="*/ 640080 h 1148715"/>
                <a:gd name="connsiteX168" fmla="*/ 82059 w 664989"/>
                <a:gd name="connsiteY168" fmla="*/ 630555 h 1148715"/>
                <a:gd name="connsiteX169" fmla="*/ 83964 w 664989"/>
                <a:gd name="connsiteY169" fmla="*/ 601980 h 1148715"/>
                <a:gd name="connsiteX170" fmla="*/ 85869 w 664989"/>
                <a:gd name="connsiteY170" fmla="*/ 596265 h 1148715"/>
                <a:gd name="connsiteX171" fmla="*/ 83964 w 664989"/>
                <a:gd name="connsiteY171" fmla="*/ 563880 h 1148715"/>
                <a:gd name="connsiteX172" fmla="*/ 78249 w 664989"/>
                <a:gd name="connsiteY172" fmla="*/ 550545 h 1148715"/>
                <a:gd name="connsiteX173" fmla="*/ 72534 w 664989"/>
                <a:gd name="connsiteY173" fmla="*/ 533400 h 1148715"/>
                <a:gd name="connsiteX174" fmla="*/ 64914 w 664989"/>
                <a:gd name="connsiteY174" fmla="*/ 521970 h 1148715"/>
                <a:gd name="connsiteX175" fmla="*/ 59199 w 664989"/>
                <a:gd name="connsiteY175" fmla="*/ 516255 h 1148715"/>
                <a:gd name="connsiteX176" fmla="*/ 51579 w 664989"/>
                <a:gd name="connsiteY176" fmla="*/ 504825 h 1148715"/>
                <a:gd name="connsiteX177" fmla="*/ 47769 w 664989"/>
                <a:gd name="connsiteY177" fmla="*/ 499110 h 1148715"/>
                <a:gd name="connsiteX178" fmla="*/ 42054 w 664989"/>
                <a:gd name="connsiteY178" fmla="*/ 487680 h 1148715"/>
                <a:gd name="connsiteX179" fmla="*/ 36339 w 664989"/>
                <a:gd name="connsiteY179" fmla="*/ 481965 h 1148715"/>
                <a:gd name="connsiteX180" fmla="*/ 34434 w 664989"/>
                <a:gd name="connsiteY180" fmla="*/ 476250 h 1148715"/>
                <a:gd name="connsiteX181" fmla="*/ 30624 w 664989"/>
                <a:gd name="connsiteY181" fmla="*/ 470535 h 1148715"/>
                <a:gd name="connsiteX182" fmla="*/ 28719 w 664989"/>
                <a:gd name="connsiteY182" fmla="*/ 461010 h 1148715"/>
                <a:gd name="connsiteX183" fmla="*/ 28719 w 664989"/>
                <a:gd name="connsiteY183" fmla="*/ 384810 h 1148715"/>
                <a:gd name="connsiteX184" fmla="*/ 30624 w 664989"/>
                <a:gd name="connsiteY184" fmla="*/ 377190 h 1148715"/>
                <a:gd name="connsiteX185" fmla="*/ 28719 w 664989"/>
                <a:gd name="connsiteY185" fmla="*/ 348615 h 1148715"/>
                <a:gd name="connsiteX186" fmla="*/ 24909 w 664989"/>
                <a:gd name="connsiteY186" fmla="*/ 340995 h 1148715"/>
                <a:gd name="connsiteX187" fmla="*/ 23004 w 664989"/>
                <a:gd name="connsiteY187" fmla="*/ 331470 h 1148715"/>
                <a:gd name="connsiteX188" fmla="*/ 19194 w 664989"/>
                <a:gd name="connsiteY188" fmla="*/ 325755 h 1148715"/>
                <a:gd name="connsiteX189" fmla="*/ 15384 w 664989"/>
                <a:gd name="connsiteY189" fmla="*/ 318135 h 1148715"/>
                <a:gd name="connsiteX190" fmla="*/ 19194 w 664989"/>
                <a:gd name="connsiteY190" fmla="*/ 270510 h 1148715"/>
                <a:gd name="connsiteX191" fmla="*/ 23004 w 664989"/>
                <a:gd name="connsiteY191" fmla="*/ 264795 h 1148715"/>
                <a:gd name="connsiteX192" fmla="*/ 24909 w 664989"/>
                <a:gd name="connsiteY192" fmla="*/ 259080 h 1148715"/>
                <a:gd name="connsiteX193" fmla="*/ 30624 w 664989"/>
                <a:gd name="connsiteY193" fmla="*/ 243840 h 1148715"/>
                <a:gd name="connsiteX194" fmla="*/ 28719 w 664989"/>
                <a:gd name="connsiteY194" fmla="*/ 228600 h 1148715"/>
                <a:gd name="connsiteX195" fmla="*/ 28719 w 664989"/>
                <a:gd name="connsiteY195" fmla="*/ 161925 h 1148715"/>
                <a:gd name="connsiteX196" fmla="*/ 26814 w 664989"/>
                <a:gd name="connsiteY196" fmla="*/ 156210 h 1148715"/>
                <a:gd name="connsiteX197" fmla="*/ 30624 w 664989"/>
                <a:gd name="connsiteY197" fmla="*/ 133350 h 1148715"/>
                <a:gd name="connsiteX198" fmla="*/ 42054 w 664989"/>
                <a:gd name="connsiteY198" fmla="*/ 121920 h 1148715"/>
                <a:gd name="connsiteX199" fmla="*/ 51579 w 664989"/>
                <a:gd name="connsiteY199" fmla="*/ 104775 h 1148715"/>
                <a:gd name="connsiteX200" fmla="*/ 53484 w 664989"/>
                <a:gd name="connsiteY200" fmla="*/ 91440 h 1148715"/>
                <a:gd name="connsiteX201" fmla="*/ 57294 w 664989"/>
                <a:gd name="connsiteY201" fmla="*/ 83820 h 1148715"/>
                <a:gd name="connsiteX202" fmla="*/ 59199 w 664989"/>
                <a:gd name="connsiteY202" fmla="*/ 78105 h 1148715"/>
                <a:gd name="connsiteX203" fmla="*/ 63009 w 664989"/>
                <a:gd name="connsiteY203" fmla="*/ 72390 h 1148715"/>
                <a:gd name="connsiteX204" fmla="*/ 70629 w 664989"/>
                <a:gd name="connsiteY204" fmla="*/ 59055 h 1148715"/>
                <a:gd name="connsiteX205" fmla="*/ 87774 w 664989"/>
                <a:gd name="connsiteY205" fmla="*/ 43815 h 1148715"/>
                <a:gd name="connsiteX206" fmla="*/ 99204 w 664989"/>
                <a:gd name="connsiteY206" fmla="*/ 36195 h 1148715"/>
                <a:gd name="connsiteX207" fmla="*/ 110634 w 664989"/>
                <a:gd name="connsiteY207" fmla="*/ 24765 h 1148715"/>
                <a:gd name="connsiteX208" fmla="*/ 122064 w 664989"/>
                <a:gd name="connsiteY208" fmla="*/ 19050 h 1148715"/>
                <a:gd name="connsiteX209" fmla="*/ 148734 w 664989"/>
                <a:gd name="connsiteY209" fmla="*/ 0 h 1148715"/>
                <a:gd name="connsiteX210" fmla="*/ 144924 w 664989"/>
                <a:gd name="connsiteY210" fmla="*/ 1905 h 114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664989" h="1148715">
                  <a:moveTo>
                    <a:pt x="144924" y="1905"/>
                  </a:moveTo>
                  <a:cubicBezTo>
                    <a:pt x="170959" y="2540"/>
                    <a:pt x="197012" y="2654"/>
                    <a:pt x="223029" y="3810"/>
                  </a:cubicBezTo>
                  <a:cubicBezTo>
                    <a:pt x="288528" y="6721"/>
                    <a:pt x="179799" y="3868"/>
                    <a:pt x="236364" y="9525"/>
                  </a:cubicBezTo>
                  <a:cubicBezTo>
                    <a:pt x="253436" y="11232"/>
                    <a:pt x="270654" y="10795"/>
                    <a:pt x="287799" y="11430"/>
                  </a:cubicBezTo>
                  <a:cubicBezTo>
                    <a:pt x="297858" y="14783"/>
                    <a:pt x="291843" y="12221"/>
                    <a:pt x="304944" y="20955"/>
                  </a:cubicBezTo>
                  <a:cubicBezTo>
                    <a:pt x="306849" y="22225"/>
                    <a:pt x="308487" y="24041"/>
                    <a:pt x="310659" y="24765"/>
                  </a:cubicBezTo>
                  <a:lnTo>
                    <a:pt x="322089" y="28575"/>
                  </a:lnTo>
                  <a:cubicBezTo>
                    <a:pt x="323994" y="29210"/>
                    <a:pt x="326133" y="29366"/>
                    <a:pt x="327804" y="30480"/>
                  </a:cubicBezTo>
                  <a:cubicBezTo>
                    <a:pt x="329709" y="31750"/>
                    <a:pt x="331427" y="33360"/>
                    <a:pt x="333519" y="34290"/>
                  </a:cubicBezTo>
                  <a:cubicBezTo>
                    <a:pt x="337189" y="35921"/>
                    <a:pt x="341139" y="36830"/>
                    <a:pt x="344949" y="38100"/>
                  </a:cubicBezTo>
                  <a:lnTo>
                    <a:pt x="350664" y="40005"/>
                  </a:lnTo>
                  <a:cubicBezTo>
                    <a:pt x="352569" y="40640"/>
                    <a:pt x="354708" y="40796"/>
                    <a:pt x="356379" y="41910"/>
                  </a:cubicBezTo>
                  <a:cubicBezTo>
                    <a:pt x="363765" y="46834"/>
                    <a:pt x="359922" y="44996"/>
                    <a:pt x="367809" y="47625"/>
                  </a:cubicBezTo>
                  <a:cubicBezTo>
                    <a:pt x="378643" y="58459"/>
                    <a:pt x="368211" y="49731"/>
                    <a:pt x="379239" y="55245"/>
                  </a:cubicBezTo>
                  <a:cubicBezTo>
                    <a:pt x="381287" y="56269"/>
                    <a:pt x="382966" y="57919"/>
                    <a:pt x="384954" y="59055"/>
                  </a:cubicBezTo>
                  <a:cubicBezTo>
                    <a:pt x="387420" y="60464"/>
                    <a:pt x="390108" y="61456"/>
                    <a:pt x="392574" y="62865"/>
                  </a:cubicBezTo>
                  <a:cubicBezTo>
                    <a:pt x="411422" y="73635"/>
                    <a:pt x="382882" y="58972"/>
                    <a:pt x="405909" y="70485"/>
                  </a:cubicBezTo>
                  <a:cubicBezTo>
                    <a:pt x="407179" y="72390"/>
                    <a:pt x="407731" y="75064"/>
                    <a:pt x="409719" y="76200"/>
                  </a:cubicBezTo>
                  <a:cubicBezTo>
                    <a:pt x="412530" y="77806"/>
                    <a:pt x="416212" y="76968"/>
                    <a:pt x="419244" y="78105"/>
                  </a:cubicBezTo>
                  <a:cubicBezTo>
                    <a:pt x="421388" y="78909"/>
                    <a:pt x="422911" y="80891"/>
                    <a:pt x="424959" y="81915"/>
                  </a:cubicBezTo>
                  <a:cubicBezTo>
                    <a:pt x="426755" y="82813"/>
                    <a:pt x="428878" y="82922"/>
                    <a:pt x="430674" y="83820"/>
                  </a:cubicBezTo>
                  <a:cubicBezTo>
                    <a:pt x="432722" y="84844"/>
                    <a:pt x="434341" y="86606"/>
                    <a:pt x="436389" y="87630"/>
                  </a:cubicBezTo>
                  <a:cubicBezTo>
                    <a:pt x="438185" y="88528"/>
                    <a:pt x="440349" y="88560"/>
                    <a:pt x="442104" y="89535"/>
                  </a:cubicBezTo>
                  <a:cubicBezTo>
                    <a:pt x="446107" y="91759"/>
                    <a:pt x="449190" y="95707"/>
                    <a:pt x="453534" y="97155"/>
                  </a:cubicBezTo>
                  <a:cubicBezTo>
                    <a:pt x="455439" y="97790"/>
                    <a:pt x="457453" y="98162"/>
                    <a:pt x="459249" y="99060"/>
                  </a:cubicBezTo>
                  <a:cubicBezTo>
                    <a:pt x="474021" y="106446"/>
                    <a:pt x="456314" y="99987"/>
                    <a:pt x="470679" y="104775"/>
                  </a:cubicBezTo>
                  <a:cubicBezTo>
                    <a:pt x="471949" y="106680"/>
                    <a:pt x="472701" y="109060"/>
                    <a:pt x="474489" y="110490"/>
                  </a:cubicBezTo>
                  <a:cubicBezTo>
                    <a:pt x="476057" y="111744"/>
                    <a:pt x="478358" y="111604"/>
                    <a:pt x="480204" y="112395"/>
                  </a:cubicBezTo>
                  <a:cubicBezTo>
                    <a:pt x="482814" y="113514"/>
                    <a:pt x="485513" y="114554"/>
                    <a:pt x="487824" y="116205"/>
                  </a:cubicBezTo>
                  <a:cubicBezTo>
                    <a:pt x="491101" y="118546"/>
                    <a:pt x="495492" y="123922"/>
                    <a:pt x="497349" y="127635"/>
                  </a:cubicBezTo>
                  <a:cubicBezTo>
                    <a:pt x="498247" y="129431"/>
                    <a:pt x="498000" y="131782"/>
                    <a:pt x="499254" y="133350"/>
                  </a:cubicBezTo>
                  <a:cubicBezTo>
                    <a:pt x="500684" y="135138"/>
                    <a:pt x="503210" y="135694"/>
                    <a:pt x="504969" y="137160"/>
                  </a:cubicBezTo>
                  <a:cubicBezTo>
                    <a:pt x="507039" y="138885"/>
                    <a:pt x="508779" y="140970"/>
                    <a:pt x="510684" y="142875"/>
                  </a:cubicBezTo>
                  <a:cubicBezTo>
                    <a:pt x="512233" y="147523"/>
                    <a:pt x="512706" y="150612"/>
                    <a:pt x="516399" y="154305"/>
                  </a:cubicBezTo>
                  <a:cubicBezTo>
                    <a:pt x="518018" y="155924"/>
                    <a:pt x="520209" y="156845"/>
                    <a:pt x="522114" y="158115"/>
                  </a:cubicBezTo>
                  <a:cubicBezTo>
                    <a:pt x="524023" y="163843"/>
                    <a:pt x="523726" y="164621"/>
                    <a:pt x="527829" y="169545"/>
                  </a:cubicBezTo>
                  <a:cubicBezTo>
                    <a:pt x="529554" y="171615"/>
                    <a:pt x="531819" y="173190"/>
                    <a:pt x="533544" y="175260"/>
                  </a:cubicBezTo>
                  <a:cubicBezTo>
                    <a:pt x="535010" y="177019"/>
                    <a:pt x="535888" y="179216"/>
                    <a:pt x="537354" y="180975"/>
                  </a:cubicBezTo>
                  <a:cubicBezTo>
                    <a:pt x="539079" y="183045"/>
                    <a:pt x="541623" y="184417"/>
                    <a:pt x="543069" y="186690"/>
                  </a:cubicBezTo>
                  <a:cubicBezTo>
                    <a:pt x="546118" y="191482"/>
                    <a:pt x="547539" y="197204"/>
                    <a:pt x="550689" y="201930"/>
                  </a:cubicBezTo>
                  <a:cubicBezTo>
                    <a:pt x="551959" y="203835"/>
                    <a:pt x="553569" y="205553"/>
                    <a:pt x="554499" y="207645"/>
                  </a:cubicBezTo>
                  <a:cubicBezTo>
                    <a:pt x="556130" y="211315"/>
                    <a:pt x="558309" y="219075"/>
                    <a:pt x="558309" y="219075"/>
                  </a:cubicBezTo>
                  <a:cubicBezTo>
                    <a:pt x="559226" y="227329"/>
                    <a:pt x="560219" y="239099"/>
                    <a:pt x="562119" y="247650"/>
                  </a:cubicBezTo>
                  <a:cubicBezTo>
                    <a:pt x="564034" y="256269"/>
                    <a:pt x="563724" y="250860"/>
                    <a:pt x="567834" y="259080"/>
                  </a:cubicBezTo>
                  <a:cubicBezTo>
                    <a:pt x="575721" y="274854"/>
                    <a:pt x="562630" y="254132"/>
                    <a:pt x="573549" y="270510"/>
                  </a:cubicBezTo>
                  <a:cubicBezTo>
                    <a:pt x="574184" y="273050"/>
                    <a:pt x="574423" y="275724"/>
                    <a:pt x="575454" y="278130"/>
                  </a:cubicBezTo>
                  <a:cubicBezTo>
                    <a:pt x="576356" y="280234"/>
                    <a:pt x="578924" y="281581"/>
                    <a:pt x="579264" y="283845"/>
                  </a:cubicBezTo>
                  <a:cubicBezTo>
                    <a:pt x="580868" y="294539"/>
                    <a:pt x="579770" y="305507"/>
                    <a:pt x="581169" y="316230"/>
                  </a:cubicBezTo>
                  <a:cubicBezTo>
                    <a:pt x="581688" y="320212"/>
                    <a:pt x="584319" y="323699"/>
                    <a:pt x="584979" y="327660"/>
                  </a:cubicBezTo>
                  <a:cubicBezTo>
                    <a:pt x="585614" y="331470"/>
                    <a:pt x="585663" y="335426"/>
                    <a:pt x="586884" y="339090"/>
                  </a:cubicBezTo>
                  <a:cubicBezTo>
                    <a:pt x="588461" y="343820"/>
                    <a:pt x="593462" y="346983"/>
                    <a:pt x="596409" y="350520"/>
                  </a:cubicBezTo>
                  <a:cubicBezTo>
                    <a:pt x="597875" y="352279"/>
                    <a:pt x="598949" y="354330"/>
                    <a:pt x="600219" y="356235"/>
                  </a:cubicBezTo>
                  <a:cubicBezTo>
                    <a:pt x="604184" y="372094"/>
                    <a:pt x="599356" y="356414"/>
                    <a:pt x="605934" y="369570"/>
                  </a:cubicBezTo>
                  <a:cubicBezTo>
                    <a:pt x="613821" y="385344"/>
                    <a:pt x="600730" y="364622"/>
                    <a:pt x="611649" y="381000"/>
                  </a:cubicBezTo>
                  <a:cubicBezTo>
                    <a:pt x="612284" y="384175"/>
                    <a:pt x="613176" y="387309"/>
                    <a:pt x="613554" y="390525"/>
                  </a:cubicBezTo>
                  <a:cubicBezTo>
                    <a:pt x="614447" y="398119"/>
                    <a:pt x="614202" y="405843"/>
                    <a:pt x="615459" y="413385"/>
                  </a:cubicBezTo>
                  <a:cubicBezTo>
                    <a:pt x="616119" y="417346"/>
                    <a:pt x="617999" y="421005"/>
                    <a:pt x="619269" y="424815"/>
                  </a:cubicBezTo>
                  <a:cubicBezTo>
                    <a:pt x="622002" y="433014"/>
                    <a:pt x="620687" y="428582"/>
                    <a:pt x="623079" y="438150"/>
                  </a:cubicBezTo>
                  <a:cubicBezTo>
                    <a:pt x="623714" y="446405"/>
                    <a:pt x="624035" y="454690"/>
                    <a:pt x="624984" y="462915"/>
                  </a:cubicBezTo>
                  <a:cubicBezTo>
                    <a:pt x="625941" y="471212"/>
                    <a:pt x="628568" y="479331"/>
                    <a:pt x="628794" y="487680"/>
                  </a:cubicBezTo>
                  <a:cubicBezTo>
                    <a:pt x="629206" y="502928"/>
                    <a:pt x="627524" y="518160"/>
                    <a:pt x="626889" y="533400"/>
                  </a:cubicBezTo>
                  <a:cubicBezTo>
                    <a:pt x="628451" y="547461"/>
                    <a:pt x="626280" y="551841"/>
                    <a:pt x="636414" y="561975"/>
                  </a:cubicBezTo>
                  <a:lnTo>
                    <a:pt x="647844" y="573405"/>
                  </a:lnTo>
                  <a:lnTo>
                    <a:pt x="653559" y="579120"/>
                  </a:lnTo>
                  <a:lnTo>
                    <a:pt x="657369" y="590550"/>
                  </a:lnTo>
                  <a:lnTo>
                    <a:pt x="659274" y="596265"/>
                  </a:lnTo>
                  <a:cubicBezTo>
                    <a:pt x="659909" y="617220"/>
                    <a:pt x="660457" y="638178"/>
                    <a:pt x="661179" y="659130"/>
                  </a:cubicBezTo>
                  <a:cubicBezTo>
                    <a:pt x="662859" y="707845"/>
                    <a:pt x="658098" y="691798"/>
                    <a:pt x="664989" y="712470"/>
                  </a:cubicBezTo>
                  <a:cubicBezTo>
                    <a:pt x="664274" y="724625"/>
                    <a:pt x="663720" y="746122"/>
                    <a:pt x="661179" y="760095"/>
                  </a:cubicBezTo>
                  <a:cubicBezTo>
                    <a:pt x="660820" y="762071"/>
                    <a:pt x="660270" y="764067"/>
                    <a:pt x="659274" y="765810"/>
                  </a:cubicBezTo>
                  <a:cubicBezTo>
                    <a:pt x="657699" y="768567"/>
                    <a:pt x="655404" y="770846"/>
                    <a:pt x="653559" y="773430"/>
                  </a:cubicBezTo>
                  <a:cubicBezTo>
                    <a:pt x="647899" y="781355"/>
                    <a:pt x="649811" y="778959"/>
                    <a:pt x="645939" y="790575"/>
                  </a:cubicBezTo>
                  <a:lnTo>
                    <a:pt x="644034" y="796290"/>
                  </a:lnTo>
                  <a:lnTo>
                    <a:pt x="642129" y="802005"/>
                  </a:lnTo>
                  <a:cubicBezTo>
                    <a:pt x="641494" y="809625"/>
                    <a:pt x="640769" y="817238"/>
                    <a:pt x="640224" y="824865"/>
                  </a:cubicBezTo>
                  <a:cubicBezTo>
                    <a:pt x="639499" y="835019"/>
                    <a:pt x="639907" y="845290"/>
                    <a:pt x="638319" y="855345"/>
                  </a:cubicBezTo>
                  <a:cubicBezTo>
                    <a:pt x="637962" y="857607"/>
                    <a:pt x="635439" y="858968"/>
                    <a:pt x="634509" y="861060"/>
                  </a:cubicBezTo>
                  <a:cubicBezTo>
                    <a:pt x="632878" y="864730"/>
                    <a:pt x="632495" y="868898"/>
                    <a:pt x="630699" y="872490"/>
                  </a:cubicBezTo>
                  <a:cubicBezTo>
                    <a:pt x="628537" y="876814"/>
                    <a:pt x="626310" y="882055"/>
                    <a:pt x="623079" y="885825"/>
                  </a:cubicBezTo>
                  <a:cubicBezTo>
                    <a:pt x="620741" y="888552"/>
                    <a:pt x="617999" y="890905"/>
                    <a:pt x="615459" y="893445"/>
                  </a:cubicBezTo>
                  <a:cubicBezTo>
                    <a:pt x="610211" y="909188"/>
                    <a:pt x="617963" y="884533"/>
                    <a:pt x="611649" y="918210"/>
                  </a:cubicBezTo>
                  <a:cubicBezTo>
                    <a:pt x="610909" y="922157"/>
                    <a:pt x="609109" y="925830"/>
                    <a:pt x="607839" y="929640"/>
                  </a:cubicBezTo>
                  <a:cubicBezTo>
                    <a:pt x="607204" y="931545"/>
                    <a:pt x="606832" y="933559"/>
                    <a:pt x="605934" y="935355"/>
                  </a:cubicBezTo>
                  <a:cubicBezTo>
                    <a:pt x="604664" y="937895"/>
                    <a:pt x="603179" y="940338"/>
                    <a:pt x="602124" y="942975"/>
                  </a:cubicBezTo>
                  <a:cubicBezTo>
                    <a:pt x="600632" y="946704"/>
                    <a:pt x="600110" y="950813"/>
                    <a:pt x="598314" y="954405"/>
                  </a:cubicBezTo>
                  <a:cubicBezTo>
                    <a:pt x="593480" y="964073"/>
                    <a:pt x="596079" y="959662"/>
                    <a:pt x="590694" y="967740"/>
                  </a:cubicBezTo>
                  <a:cubicBezTo>
                    <a:pt x="590059" y="970915"/>
                    <a:pt x="589926" y="974233"/>
                    <a:pt x="588789" y="977265"/>
                  </a:cubicBezTo>
                  <a:cubicBezTo>
                    <a:pt x="587985" y="979409"/>
                    <a:pt x="585637" y="980787"/>
                    <a:pt x="584979" y="982980"/>
                  </a:cubicBezTo>
                  <a:cubicBezTo>
                    <a:pt x="583689" y="987281"/>
                    <a:pt x="585203" y="992362"/>
                    <a:pt x="583074" y="996315"/>
                  </a:cubicBezTo>
                  <a:cubicBezTo>
                    <a:pt x="579986" y="1002050"/>
                    <a:pt x="569716" y="1009191"/>
                    <a:pt x="564024" y="1013460"/>
                  </a:cubicBezTo>
                  <a:cubicBezTo>
                    <a:pt x="563389" y="1015365"/>
                    <a:pt x="562671" y="1017244"/>
                    <a:pt x="562119" y="1019175"/>
                  </a:cubicBezTo>
                  <a:cubicBezTo>
                    <a:pt x="561400" y="1021692"/>
                    <a:pt x="561666" y="1024617"/>
                    <a:pt x="560214" y="1026795"/>
                  </a:cubicBezTo>
                  <a:cubicBezTo>
                    <a:pt x="558944" y="1028700"/>
                    <a:pt x="556404" y="1029335"/>
                    <a:pt x="554499" y="1030605"/>
                  </a:cubicBezTo>
                  <a:cubicBezTo>
                    <a:pt x="553229" y="1032510"/>
                    <a:pt x="552155" y="1034561"/>
                    <a:pt x="550689" y="1036320"/>
                  </a:cubicBezTo>
                  <a:cubicBezTo>
                    <a:pt x="547966" y="1039588"/>
                    <a:pt x="540958" y="1045948"/>
                    <a:pt x="537354" y="1047750"/>
                  </a:cubicBezTo>
                  <a:cubicBezTo>
                    <a:pt x="535012" y="1048921"/>
                    <a:pt x="532274" y="1049020"/>
                    <a:pt x="529734" y="1049655"/>
                  </a:cubicBezTo>
                  <a:cubicBezTo>
                    <a:pt x="529099" y="1052195"/>
                    <a:pt x="529553" y="1055305"/>
                    <a:pt x="527829" y="1057275"/>
                  </a:cubicBezTo>
                  <a:cubicBezTo>
                    <a:pt x="520404" y="1065761"/>
                    <a:pt x="518254" y="1063556"/>
                    <a:pt x="510684" y="1066800"/>
                  </a:cubicBezTo>
                  <a:cubicBezTo>
                    <a:pt x="508074" y="1067919"/>
                    <a:pt x="505659" y="1069457"/>
                    <a:pt x="503064" y="1070610"/>
                  </a:cubicBezTo>
                  <a:cubicBezTo>
                    <a:pt x="499939" y="1071999"/>
                    <a:pt x="496741" y="1073219"/>
                    <a:pt x="493539" y="1074420"/>
                  </a:cubicBezTo>
                  <a:cubicBezTo>
                    <a:pt x="491659" y="1075125"/>
                    <a:pt x="489670" y="1075534"/>
                    <a:pt x="487824" y="1076325"/>
                  </a:cubicBezTo>
                  <a:cubicBezTo>
                    <a:pt x="482403" y="1078648"/>
                    <a:pt x="480073" y="1080923"/>
                    <a:pt x="474489" y="1082040"/>
                  </a:cubicBezTo>
                  <a:cubicBezTo>
                    <a:pt x="470086" y="1082921"/>
                    <a:pt x="465599" y="1083310"/>
                    <a:pt x="461154" y="1083945"/>
                  </a:cubicBezTo>
                  <a:cubicBezTo>
                    <a:pt x="459249" y="1084580"/>
                    <a:pt x="457024" y="1084617"/>
                    <a:pt x="455439" y="1085850"/>
                  </a:cubicBezTo>
                  <a:cubicBezTo>
                    <a:pt x="451186" y="1089158"/>
                    <a:pt x="449236" y="1095973"/>
                    <a:pt x="444009" y="1097280"/>
                  </a:cubicBezTo>
                  <a:lnTo>
                    <a:pt x="436389" y="1099185"/>
                  </a:lnTo>
                  <a:cubicBezTo>
                    <a:pt x="435754" y="1101090"/>
                    <a:pt x="435904" y="1103480"/>
                    <a:pt x="434484" y="1104900"/>
                  </a:cubicBezTo>
                  <a:cubicBezTo>
                    <a:pt x="407521" y="1131863"/>
                    <a:pt x="444936" y="1085880"/>
                    <a:pt x="421149" y="1114425"/>
                  </a:cubicBezTo>
                  <a:cubicBezTo>
                    <a:pt x="419683" y="1116184"/>
                    <a:pt x="419077" y="1118650"/>
                    <a:pt x="417339" y="1120140"/>
                  </a:cubicBezTo>
                  <a:cubicBezTo>
                    <a:pt x="406250" y="1129645"/>
                    <a:pt x="411241" y="1123189"/>
                    <a:pt x="402099" y="1127760"/>
                  </a:cubicBezTo>
                  <a:cubicBezTo>
                    <a:pt x="400051" y="1128784"/>
                    <a:pt x="398432" y="1130546"/>
                    <a:pt x="396384" y="1131570"/>
                  </a:cubicBezTo>
                  <a:cubicBezTo>
                    <a:pt x="389140" y="1135192"/>
                    <a:pt x="374768" y="1135043"/>
                    <a:pt x="369714" y="1135380"/>
                  </a:cubicBezTo>
                  <a:cubicBezTo>
                    <a:pt x="357659" y="1136184"/>
                    <a:pt x="345584" y="1136650"/>
                    <a:pt x="333519" y="1137285"/>
                  </a:cubicBezTo>
                  <a:cubicBezTo>
                    <a:pt x="323285" y="1144107"/>
                    <a:pt x="325176" y="1144295"/>
                    <a:pt x="316374" y="1146810"/>
                  </a:cubicBezTo>
                  <a:cubicBezTo>
                    <a:pt x="313857" y="1147529"/>
                    <a:pt x="311294" y="1148080"/>
                    <a:pt x="308754" y="1148715"/>
                  </a:cubicBezTo>
                  <a:cubicBezTo>
                    <a:pt x="304944" y="1148080"/>
                    <a:pt x="300700" y="1148686"/>
                    <a:pt x="297324" y="1146810"/>
                  </a:cubicBezTo>
                  <a:cubicBezTo>
                    <a:pt x="290666" y="1143111"/>
                    <a:pt x="293059" y="1137683"/>
                    <a:pt x="287799" y="1133475"/>
                  </a:cubicBezTo>
                  <a:cubicBezTo>
                    <a:pt x="286231" y="1132221"/>
                    <a:pt x="284044" y="1132006"/>
                    <a:pt x="282084" y="1131570"/>
                  </a:cubicBezTo>
                  <a:cubicBezTo>
                    <a:pt x="277326" y="1130513"/>
                    <a:pt x="261573" y="1128368"/>
                    <a:pt x="257319" y="1127760"/>
                  </a:cubicBezTo>
                  <a:cubicBezTo>
                    <a:pt x="246524" y="1129030"/>
                    <a:pt x="235683" y="1129958"/>
                    <a:pt x="224934" y="1131570"/>
                  </a:cubicBezTo>
                  <a:cubicBezTo>
                    <a:pt x="222948" y="1131868"/>
                    <a:pt x="221222" y="1133618"/>
                    <a:pt x="219219" y="1133475"/>
                  </a:cubicBezTo>
                  <a:cubicBezTo>
                    <a:pt x="212138" y="1132969"/>
                    <a:pt x="205249" y="1130935"/>
                    <a:pt x="198264" y="1129665"/>
                  </a:cubicBezTo>
                  <a:cubicBezTo>
                    <a:pt x="194454" y="1127125"/>
                    <a:pt x="190497" y="1124792"/>
                    <a:pt x="186834" y="1122045"/>
                  </a:cubicBezTo>
                  <a:cubicBezTo>
                    <a:pt x="181754" y="1118235"/>
                    <a:pt x="177821" y="1111860"/>
                    <a:pt x="171594" y="1110615"/>
                  </a:cubicBezTo>
                  <a:cubicBezTo>
                    <a:pt x="160100" y="1108316"/>
                    <a:pt x="165141" y="1109734"/>
                    <a:pt x="156354" y="1106805"/>
                  </a:cubicBezTo>
                  <a:cubicBezTo>
                    <a:pt x="155099" y="1103040"/>
                    <a:pt x="153996" y="1098061"/>
                    <a:pt x="150639" y="1095375"/>
                  </a:cubicBezTo>
                  <a:cubicBezTo>
                    <a:pt x="149071" y="1094121"/>
                    <a:pt x="146770" y="1094261"/>
                    <a:pt x="144924" y="1093470"/>
                  </a:cubicBezTo>
                  <a:cubicBezTo>
                    <a:pt x="127179" y="1085865"/>
                    <a:pt x="148331" y="1092893"/>
                    <a:pt x="127779" y="1087755"/>
                  </a:cubicBezTo>
                  <a:cubicBezTo>
                    <a:pt x="120631" y="1085968"/>
                    <a:pt x="122077" y="1085311"/>
                    <a:pt x="114444" y="1082040"/>
                  </a:cubicBezTo>
                  <a:cubicBezTo>
                    <a:pt x="112598" y="1081249"/>
                    <a:pt x="110634" y="1080770"/>
                    <a:pt x="108729" y="1080135"/>
                  </a:cubicBezTo>
                  <a:cubicBezTo>
                    <a:pt x="108094" y="1078230"/>
                    <a:pt x="107260" y="1076380"/>
                    <a:pt x="106824" y="1074420"/>
                  </a:cubicBezTo>
                  <a:cubicBezTo>
                    <a:pt x="105653" y="1069152"/>
                    <a:pt x="105587" y="1062421"/>
                    <a:pt x="103014" y="1057275"/>
                  </a:cubicBezTo>
                  <a:cubicBezTo>
                    <a:pt x="99799" y="1050844"/>
                    <a:pt x="97769" y="1050263"/>
                    <a:pt x="91584" y="1045845"/>
                  </a:cubicBezTo>
                  <a:cubicBezTo>
                    <a:pt x="87512" y="1042936"/>
                    <a:pt x="82949" y="1039987"/>
                    <a:pt x="78249" y="1038225"/>
                  </a:cubicBezTo>
                  <a:cubicBezTo>
                    <a:pt x="75798" y="1037306"/>
                    <a:pt x="73169" y="1036955"/>
                    <a:pt x="70629" y="1036320"/>
                  </a:cubicBezTo>
                  <a:cubicBezTo>
                    <a:pt x="66416" y="1032107"/>
                    <a:pt x="63756" y="1030194"/>
                    <a:pt x="61104" y="1024890"/>
                  </a:cubicBezTo>
                  <a:cubicBezTo>
                    <a:pt x="55590" y="1013862"/>
                    <a:pt x="64318" y="1024294"/>
                    <a:pt x="53484" y="1013460"/>
                  </a:cubicBezTo>
                  <a:cubicBezTo>
                    <a:pt x="52214" y="1009650"/>
                    <a:pt x="50242" y="1006006"/>
                    <a:pt x="49674" y="1002030"/>
                  </a:cubicBezTo>
                  <a:cubicBezTo>
                    <a:pt x="49039" y="997585"/>
                    <a:pt x="49593" y="992798"/>
                    <a:pt x="47769" y="988695"/>
                  </a:cubicBezTo>
                  <a:cubicBezTo>
                    <a:pt x="46839" y="986603"/>
                    <a:pt x="43813" y="986351"/>
                    <a:pt x="42054" y="984885"/>
                  </a:cubicBezTo>
                  <a:cubicBezTo>
                    <a:pt x="39984" y="983160"/>
                    <a:pt x="38064" y="981240"/>
                    <a:pt x="36339" y="979170"/>
                  </a:cubicBezTo>
                  <a:cubicBezTo>
                    <a:pt x="21351" y="961185"/>
                    <a:pt x="42080" y="984923"/>
                    <a:pt x="30624" y="967740"/>
                  </a:cubicBezTo>
                  <a:cubicBezTo>
                    <a:pt x="27690" y="963340"/>
                    <a:pt x="23411" y="961026"/>
                    <a:pt x="19194" y="958215"/>
                  </a:cubicBezTo>
                  <a:cubicBezTo>
                    <a:pt x="17924" y="956310"/>
                    <a:pt x="16408" y="954548"/>
                    <a:pt x="15384" y="952500"/>
                  </a:cubicBezTo>
                  <a:cubicBezTo>
                    <a:pt x="13861" y="949455"/>
                    <a:pt x="12388" y="942013"/>
                    <a:pt x="11574" y="939165"/>
                  </a:cubicBezTo>
                  <a:cubicBezTo>
                    <a:pt x="11022" y="937234"/>
                    <a:pt x="10197" y="935387"/>
                    <a:pt x="9669" y="933450"/>
                  </a:cubicBezTo>
                  <a:cubicBezTo>
                    <a:pt x="8291" y="928398"/>
                    <a:pt x="5859" y="918210"/>
                    <a:pt x="5859" y="918210"/>
                  </a:cubicBezTo>
                  <a:cubicBezTo>
                    <a:pt x="6494" y="902970"/>
                    <a:pt x="6246" y="887668"/>
                    <a:pt x="7764" y="872490"/>
                  </a:cubicBezTo>
                  <a:cubicBezTo>
                    <a:pt x="8164" y="868494"/>
                    <a:pt x="11574" y="861060"/>
                    <a:pt x="11574" y="861060"/>
                  </a:cubicBezTo>
                  <a:cubicBezTo>
                    <a:pt x="10304" y="859155"/>
                    <a:pt x="8568" y="857489"/>
                    <a:pt x="7764" y="855345"/>
                  </a:cubicBezTo>
                  <a:cubicBezTo>
                    <a:pt x="6627" y="852313"/>
                    <a:pt x="6644" y="848961"/>
                    <a:pt x="5859" y="845820"/>
                  </a:cubicBezTo>
                  <a:cubicBezTo>
                    <a:pt x="5372" y="843872"/>
                    <a:pt x="4406" y="842062"/>
                    <a:pt x="3954" y="840105"/>
                  </a:cubicBezTo>
                  <a:cubicBezTo>
                    <a:pt x="2498" y="833795"/>
                    <a:pt x="144" y="821055"/>
                    <a:pt x="144" y="821055"/>
                  </a:cubicBezTo>
                  <a:cubicBezTo>
                    <a:pt x="1414" y="808990"/>
                    <a:pt x="-2775" y="794954"/>
                    <a:pt x="3954" y="784860"/>
                  </a:cubicBezTo>
                  <a:lnTo>
                    <a:pt x="11574" y="773430"/>
                  </a:lnTo>
                  <a:cubicBezTo>
                    <a:pt x="12209" y="769620"/>
                    <a:pt x="12969" y="765829"/>
                    <a:pt x="13479" y="762000"/>
                  </a:cubicBezTo>
                  <a:cubicBezTo>
                    <a:pt x="14239" y="756300"/>
                    <a:pt x="13989" y="750433"/>
                    <a:pt x="15384" y="744855"/>
                  </a:cubicBezTo>
                  <a:cubicBezTo>
                    <a:pt x="15939" y="742634"/>
                    <a:pt x="17924" y="741045"/>
                    <a:pt x="19194" y="739140"/>
                  </a:cubicBezTo>
                  <a:cubicBezTo>
                    <a:pt x="19829" y="733425"/>
                    <a:pt x="19971" y="727634"/>
                    <a:pt x="21099" y="721995"/>
                  </a:cubicBezTo>
                  <a:cubicBezTo>
                    <a:pt x="21887" y="718057"/>
                    <a:pt x="23639" y="714375"/>
                    <a:pt x="24909" y="710565"/>
                  </a:cubicBezTo>
                  <a:lnTo>
                    <a:pt x="28719" y="699135"/>
                  </a:lnTo>
                  <a:cubicBezTo>
                    <a:pt x="29354" y="697230"/>
                    <a:pt x="30294" y="695401"/>
                    <a:pt x="30624" y="693420"/>
                  </a:cubicBezTo>
                  <a:cubicBezTo>
                    <a:pt x="31259" y="689610"/>
                    <a:pt x="30211" y="685080"/>
                    <a:pt x="32529" y="681990"/>
                  </a:cubicBezTo>
                  <a:cubicBezTo>
                    <a:pt x="36339" y="676910"/>
                    <a:pt x="42485" y="674082"/>
                    <a:pt x="47769" y="670560"/>
                  </a:cubicBezTo>
                  <a:cubicBezTo>
                    <a:pt x="49674" y="669290"/>
                    <a:pt x="51436" y="667774"/>
                    <a:pt x="53484" y="666750"/>
                  </a:cubicBezTo>
                  <a:cubicBezTo>
                    <a:pt x="55280" y="665852"/>
                    <a:pt x="57294" y="665480"/>
                    <a:pt x="59199" y="664845"/>
                  </a:cubicBezTo>
                  <a:cubicBezTo>
                    <a:pt x="68659" y="650656"/>
                    <a:pt x="56501" y="668083"/>
                    <a:pt x="68724" y="653415"/>
                  </a:cubicBezTo>
                  <a:cubicBezTo>
                    <a:pt x="72716" y="648625"/>
                    <a:pt x="73239" y="645670"/>
                    <a:pt x="76344" y="640080"/>
                  </a:cubicBezTo>
                  <a:cubicBezTo>
                    <a:pt x="78142" y="636843"/>
                    <a:pt x="80154" y="633730"/>
                    <a:pt x="82059" y="630555"/>
                  </a:cubicBezTo>
                  <a:cubicBezTo>
                    <a:pt x="82694" y="621030"/>
                    <a:pt x="82910" y="611468"/>
                    <a:pt x="83964" y="601980"/>
                  </a:cubicBezTo>
                  <a:cubicBezTo>
                    <a:pt x="84186" y="599984"/>
                    <a:pt x="85869" y="598273"/>
                    <a:pt x="85869" y="596265"/>
                  </a:cubicBezTo>
                  <a:cubicBezTo>
                    <a:pt x="85869" y="585451"/>
                    <a:pt x="84989" y="574645"/>
                    <a:pt x="83964" y="563880"/>
                  </a:cubicBezTo>
                  <a:cubicBezTo>
                    <a:pt x="82809" y="551757"/>
                    <a:pt x="82370" y="560434"/>
                    <a:pt x="78249" y="550545"/>
                  </a:cubicBezTo>
                  <a:cubicBezTo>
                    <a:pt x="75932" y="544984"/>
                    <a:pt x="75876" y="538412"/>
                    <a:pt x="72534" y="533400"/>
                  </a:cubicBezTo>
                  <a:cubicBezTo>
                    <a:pt x="69994" y="529590"/>
                    <a:pt x="68152" y="525208"/>
                    <a:pt x="64914" y="521970"/>
                  </a:cubicBezTo>
                  <a:cubicBezTo>
                    <a:pt x="63009" y="520065"/>
                    <a:pt x="60853" y="518382"/>
                    <a:pt x="59199" y="516255"/>
                  </a:cubicBezTo>
                  <a:cubicBezTo>
                    <a:pt x="56388" y="512641"/>
                    <a:pt x="54119" y="508635"/>
                    <a:pt x="51579" y="504825"/>
                  </a:cubicBezTo>
                  <a:cubicBezTo>
                    <a:pt x="50309" y="502920"/>
                    <a:pt x="48493" y="501282"/>
                    <a:pt x="47769" y="499110"/>
                  </a:cubicBezTo>
                  <a:cubicBezTo>
                    <a:pt x="45860" y="493382"/>
                    <a:pt x="46157" y="492604"/>
                    <a:pt x="42054" y="487680"/>
                  </a:cubicBezTo>
                  <a:cubicBezTo>
                    <a:pt x="40329" y="485610"/>
                    <a:pt x="38244" y="483870"/>
                    <a:pt x="36339" y="481965"/>
                  </a:cubicBezTo>
                  <a:cubicBezTo>
                    <a:pt x="35704" y="480060"/>
                    <a:pt x="35332" y="478046"/>
                    <a:pt x="34434" y="476250"/>
                  </a:cubicBezTo>
                  <a:cubicBezTo>
                    <a:pt x="33410" y="474202"/>
                    <a:pt x="31428" y="472679"/>
                    <a:pt x="30624" y="470535"/>
                  </a:cubicBezTo>
                  <a:cubicBezTo>
                    <a:pt x="29487" y="467503"/>
                    <a:pt x="29354" y="464185"/>
                    <a:pt x="28719" y="461010"/>
                  </a:cubicBezTo>
                  <a:cubicBezTo>
                    <a:pt x="27288" y="423796"/>
                    <a:pt x="25197" y="416512"/>
                    <a:pt x="28719" y="384810"/>
                  </a:cubicBezTo>
                  <a:cubicBezTo>
                    <a:pt x="29008" y="382208"/>
                    <a:pt x="29989" y="379730"/>
                    <a:pt x="30624" y="377190"/>
                  </a:cubicBezTo>
                  <a:cubicBezTo>
                    <a:pt x="29989" y="367665"/>
                    <a:pt x="30208" y="358044"/>
                    <a:pt x="28719" y="348615"/>
                  </a:cubicBezTo>
                  <a:cubicBezTo>
                    <a:pt x="28276" y="345810"/>
                    <a:pt x="25807" y="343689"/>
                    <a:pt x="24909" y="340995"/>
                  </a:cubicBezTo>
                  <a:cubicBezTo>
                    <a:pt x="23885" y="337923"/>
                    <a:pt x="24141" y="334502"/>
                    <a:pt x="23004" y="331470"/>
                  </a:cubicBezTo>
                  <a:cubicBezTo>
                    <a:pt x="22200" y="329326"/>
                    <a:pt x="20330" y="327743"/>
                    <a:pt x="19194" y="325755"/>
                  </a:cubicBezTo>
                  <a:cubicBezTo>
                    <a:pt x="17785" y="323289"/>
                    <a:pt x="16654" y="320675"/>
                    <a:pt x="15384" y="318135"/>
                  </a:cubicBezTo>
                  <a:cubicBezTo>
                    <a:pt x="15413" y="317667"/>
                    <a:pt x="17427" y="277578"/>
                    <a:pt x="19194" y="270510"/>
                  </a:cubicBezTo>
                  <a:cubicBezTo>
                    <a:pt x="19749" y="268289"/>
                    <a:pt x="21980" y="266843"/>
                    <a:pt x="23004" y="264795"/>
                  </a:cubicBezTo>
                  <a:cubicBezTo>
                    <a:pt x="23902" y="262999"/>
                    <a:pt x="24118" y="260926"/>
                    <a:pt x="24909" y="259080"/>
                  </a:cubicBezTo>
                  <a:cubicBezTo>
                    <a:pt x="30886" y="245134"/>
                    <a:pt x="27112" y="257889"/>
                    <a:pt x="30624" y="243840"/>
                  </a:cubicBezTo>
                  <a:cubicBezTo>
                    <a:pt x="29989" y="238760"/>
                    <a:pt x="28719" y="233720"/>
                    <a:pt x="28719" y="228600"/>
                  </a:cubicBezTo>
                  <a:cubicBezTo>
                    <a:pt x="28719" y="175472"/>
                    <a:pt x="33952" y="216873"/>
                    <a:pt x="28719" y="161925"/>
                  </a:cubicBezTo>
                  <a:cubicBezTo>
                    <a:pt x="28529" y="159926"/>
                    <a:pt x="27449" y="158115"/>
                    <a:pt x="26814" y="156210"/>
                  </a:cubicBezTo>
                  <a:cubicBezTo>
                    <a:pt x="27418" y="150778"/>
                    <a:pt x="27433" y="139733"/>
                    <a:pt x="30624" y="133350"/>
                  </a:cubicBezTo>
                  <a:cubicBezTo>
                    <a:pt x="35933" y="122733"/>
                    <a:pt x="32966" y="132144"/>
                    <a:pt x="42054" y="121920"/>
                  </a:cubicBezTo>
                  <a:cubicBezTo>
                    <a:pt x="49041" y="114060"/>
                    <a:pt x="48992" y="112536"/>
                    <a:pt x="51579" y="104775"/>
                  </a:cubicBezTo>
                  <a:cubicBezTo>
                    <a:pt x="52214" y="100330"/>
                    <a:pt x="52303" y="95772"/>
                    <a:pt x="53484" y="91440"/>
                  </a:cubicBezTo>
                  <a:cubicBezTo>
                    <a:pt x="54231" y="88700"/>
                    <a:pt x="56175" y="86430"/>
                    <a:pt x="57294" y="83820"/>
                  </a:cubicBezTo>
                  <a:cubicBezTo>
                    <a:pt x="58085" y="81974"/>
                    <a:pt x="58301" y="79901"/>
                    <a:pt x="59199" y="78105"/>
                  </a:cubicBezTo>
                  <a:cubicBezTo>
                    <a:pt x="60223" y="76057"/>
                    <a:pt x="61985" y="74438"/>
                    <a:pt x="63009" y="72390"/>
                  </a:cubicBezTo>
                  <a:cubicBezTo>
                    <a:pt x="68097" y="62215"/>
                    <a:pt x="60265" y="70571"/>
                    <a:pt x="70629" y="59055"/>
                  </a:cubicBezTo>
                  <a:cubicBezTo>
                    <a:pt x="92859" y="34355"/>
                    <a:pt x="73675" y="55564"/>
                    <a:pt x="87774" y="43815"/>
                  </a:cubicBezTo>
                  <a:cubicBezTo>
                    <a:pt x="97287" y="35887"/>
                    <a:pt x="89160" y="39543"/>
                    <a:pt x="99204" y="36195"/>
                  </a:cubicBezTo>
                  <a:cubicBezTo>
                    <a:pt x="103014" y="32385"/>
                    <a:pt x="105522" y="26469"/>
                    <a:pt x="110634" y="24765"/>
                  </a:cubicBezTo>
                  <a:cubicBezTo>
                    <a:pt x="115745" y="23061"/>
                    <a:pt x="117844" y="22919"/>
                    <a:pt x="122064" y="19050"/>
                  </a:cubicBezTo>
                  <a:cubicBezTo>
                    <a:pt x="143758" y="-836"/>
                    <a:pt x="130378" y="3671"/>
                    <a:pt x="148734" y="0"/>
                  </a:cubicBezTo>
                  <a:lnTo>
                    <a:pt x="144924" y="1905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98671" y="3783769"/>
            <a:ext cx="70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18274" r="19901" b="13994"/>
          <a:stretch/>
        </p:blipFill>
        <p:spPr>
          <a:xfrm>
            <a:off x="2265991" y="1886460"/>
            <a:ext cx="1231271" cy="1638678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2500459" y="2072748"/>
            <a:ext cx="738103" cy="1278487"/>
          </a:xfrm>
          <a:custGeom>
            <a:avLst/>
            <a:gdLst>
              <a:gd name="connsiteX0" fmla="*/ 159021 w 865903"/>
              <a:gd name="connsiteY0" fmla="*/ 77738 h 1381437"/>
              <a:gd name="connsiteX1" fmla="*/ 204288 w 865903"/>
              <a:gd name="connsiteY1" fmla="*/ 41524 h 1381437"/>
              <a:gd name="connsiteX2" fmla="*/ 276716 w 865903"/>
              <a:gd name="connsiteY2" fmla="*/ 23417 h 1381437"/>
              <a:gd name="connsiteX3" fmla="*/ 303876 w 865903"/>
              <a:gd name="connsiteY3" fmla="*/ 5310 h 1381437"/>
              <a:gd name="connsiteX4" fmla="*/ 629801 w 865903"/>
              <a:gd name="connsiteY4" fmla="*/ 23417 h 1381437"/>
              <a:gd name="connsiteX5" fmla="*/ 656962 w 865903"/>
              <a:gd name="connsiteY5" fmla="*/ 41524 h 1381437"/>
              <a:gd name="connsiteX6" fmla="*/ 684122 w 865903"/>
              <a:gd name="connsiteY6" fmla="*/ 50578 h 1381437"/>
              <a:gd name="connsiteX7" fmla="*/ 738443 w 865903"/>
              <a:gd name="connsiteY7" fmla="*/ 104898 h 1381437"/>
              <a:gd name="connsiteX8" fmla="*/ 774657 w 865903"/>
              <a:gd name="connsiteY8" fmla="*/ 159219 h 1381437"/>
              <a:gd name="connsiteX9" fmla="*/ 783710 w 865903"/>
              <a:gd name="connsiteY9" fmla="*/ 195433 h 1381437"/>
              <a:gd name="connsiteX10" fmla="*/ 792764 w 865903"/>
              <a:gd name="connsiteY10" fmla="*/ 222594 h 1381437"/>
              <a:gd name="connsiteX11" fmla="*/ 801817 w 865903"/>
              <a:gd name="connsiteY11" fmla="*/ 267861 h 1381437"/>
              <a:gd name="connsiteX12" fmla="*/ 819924 w 865903"/>
              <a:gd name="connsiteY12" fmla="*/ 322182 h 1381437"/>
              <a:gd name="connsiteX13" fmla="*/ 828977 w 865903"/>
              <a:gd name="connsiteY13" fmla="*/ 349342 h 1381437"/>
              <a:gd name="connsiteX14" fmla="*/ 838031 w 865903"/>
              <a:gd name="connsiteY14" fmla="*/ 385556 h 1381437"/>
              <a:gd name="connsiteX15" fmla="*/ 847084 w 865903"/>
              <a:gd name="connsiteY15" fmla="*/ 457984 h 1381437"/>
              <a:gd name="connsiteX16" fmla="*/ 865191 w 865903"/>
              <a:gd name="connsiteY16" fmla="*/ 485144 h 1381437"/>
              <a:gd name="connsiteX17" fmla="*/ 856138 w 865903"/>
              <a:gd name="connsiteY17" fmla="*/ 928764 h 1381437"/>
              <a:gd name="connsiteX18" fmla="*/ 828977 w 865903"/>
              <a:gd name="connsiteY18" fmla="*/ 983085 h 1381437"/>
              <a:gd name="connsiteX19" fmla="*/ 810870 w 865903"/>
              <a:gd name="connsiteY19" fmla="*/ 1028352 h 1381437"/>
              <a:gd name="connsiteX20" fmla="*/ 774657 w 865903"/>
              <a:gd name="connsiteY20" fmla="*/ 1100780 h 1381437"/>
              <a:gd name="connsiteX21" fmla="*/ 756550 w 865903"/>
              <a:gd name="connsiteY21" fmla="*/ 1127940 h 1381437"/>
              <a:gd name="connsiteX22" fmla="*/ 747496 w 865903"/>
              <a:gd name="connsiteY22" fmla="*/ 1155100 h 1381437"/>
              <a:gd name="connsiteX23" fmla="*/ 729389 w 865903"/>
              <a:gd name="connsiteY23" fmla="*/ 1191314 h 1381437"/>
              <a:gd name="connsiteX24" fmla="*/ 711282 w 865903"/>
              <a:gd name="connsiteY24" fmla="*/ 1245635 h 1381437"/>
              <a:gd name="connsiteX25" fmla="*/ 702229 w 865903"/>
              <a:gd name="connsiteY25" fmla="*/ 1281849 h 1381437"/>
              <a:gd name="connsiteX26" fmla="*/ 656962 w 865903"/>
              <a:gd name="connsiteY26" fmla="*/ 1345223 h 1381437"/>
              <a:gd name="connsiteX27" fmla="*/ 629801 w 865903"/>
              <a:gd name="connsiteY27" fmla="*/ 1372384 h 1381437"/>
              <a:gd name="connsiteX28" fmla="*/ 593587 w 865903"/>
              <a:gd name="connsiteY28" fmla="*/ 1381437 h 1381437"/>
              <a:gd name="connsiteX29" fmla="*/ 367251 w 865903"/>
              <a:gd name="connsiteY29" fmla="*/ 1372384 h 1381437"/>
              <a:gd name="connsiteX30" fmla="*/ 340090 w 865903"/>
              <a:gd name="connsiteY30" fmla="*/ 1363330 h 1381437"/>
              <a:gd name="connsiteX31" fmla="*/ 303876 w 865903"/>
              <a:gd name="connsiteY31" fmla="*/ 1354277 h 1381437"/>
              <a:gd name="connsiteX32" fmla="*/ 276716 w 865903"/>
              <a:gd name="connsiteY32" fmla="*/ 1336170 h 1381437"/>
              <a:gd name="connsiteX33" fmla="*/ 240502 w 865903"/>
              <a:gd name="connsiteY33" fmla="*/ 1327116 h 1381437"/>
              <a:gd name="connsiteX34" fmla="*/ 168074 w 865903"/>
              <a:gd name="connsiteY34" fmla="*/ 1272795 h 1381437"/>
              <a:gd name="connsiteX35" fmla="*/ 149967 w 865903"/>
              <a:gd name="connsiteY35" fmla="*/ 1245635 h 1381437"/>
              <a:gd name="connsiteX36" fmla="*/ 113754 w 865903"/>
              <a:gd name="connsiteY36" fmla="*/ 1218475 h 1381437"/>
              <a:gd name="connsiteX37" fmla="*/ 95647 w 865903"/>
              <a:gd name="connsiteY37" fmla="*/ 1191314 h 1381437"/>
              <a:gd name="connsiteX38" fmla="*/ 59433 w 865903"/>
              <a:gd name="connsiteY38" fmla="*/ 1164154 h 1381437"/>
              <a:gd name="connsiteX39" fmla="*/ 32272 w 865903"/>
              <a:gd name="connsiteY39" fmla="*/ 1055512 h 1381437"/>
              <a:gd name="connsiteX40" fmla="*/ 14166 w 865903"/>
              <a:gd name="connsiteY40" fmla="*/ 811069 h 1381437"/>
              <a:gd name="connsiteX41" fmla="*/ 5112 w 865903"/>
              <a:gd name="connsiteY41" fmla="*/ 747694 h 1381437"/>
              <a:gd name="connsiteX42" fmla="*/ 23219 w 865903"/>
              <a:gd name="connsiteY42" fmla="*/ 412716 h 1381437"/>
              <a:gd name="connsiteX43" fmla="*/ 59433 w 865903"/>
              <a:gd name="connsiteY43" fmla="*/ 322182 h 1381437"/>
              <a:gd name="connsiteX44" fmla="*/ 122807 w 865903"/>
              <a:gd name="connsiteY44" fmla="*/ 240700 h 1381437"/>
              <a:gd name="connsiteX45" fmla="*/ 140914 w 865903"/>
              <a:gd name="connsiteY45" fmla="*/ 186380 h 1381437"/>
              <a:gd name="connsiteX46" fmla="*/ 159021 w 865903"/>
              <a:gd name="connsiteY46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84122 w 856152"/>
              <a:gd name="connsiteY6" fmla="*/ 50578 h 1381437"/>
              <a:gd name="connsiteX7" fmla="*/ 738443 w 856152"/>
              <a:gd name="connsiteY7" fmla="*/ 104898 h 1381437"/>
              <a:gd name="connsiteX8" fmla="*/ 774657 w 856152"/>
              <a:gd name="connsiteY8" fmla="*/ 159219 h 1381437"/>
              <a:gd name="connsiteX9" fmla="*/ 783710 w 856152"/>
              <a:gd name="connsiteY9" fmla="*/ 195433 h 1381437"/>
              <a:gd name="connsiteX10" fmla="*/ 792764 w 856152"/>
              <a:gd name="connsiteY10" fmla="*/ 222594 h 1381437"/>
              <a:gd name="connsiteX11" fmla="*/ 801817 w 856152"/>
              <a:gd name="connsiteY11" fmla="*/ 267861 h 1381437"/>
              <a:gd name="connsiteX12" fmla="*/ 819924 w 856152"/>
              <a:gd name="connsiteY12" fmla="*/ 322182 h 1381437"/>
              <a:gd name="connsiteX13" fmla="*/ 828977 w 856152"/>
              <a:gd name="connsiteY13" fmla="*/ 349342 h 1381437"/>
              <a:gd name="connsiteX14" fmla="*/ 838031 w 856152"/>
              <a:gd name="connsiteY14" fmla="*/ 385556 h 1381437"/>
              <a:gd name="connsiteX15" fmla="*/ 847084 w 856152"/>
              <a:gd name="connsiteY15" fmla="*/ 457984 h 1381437"/>
              <a:gd name="connsiteX16" fmla="*/ 832806 w 856152"/>
              <a:gd name="connsiteY16" fmla="*/ 532769 h 1381437"/>
              <a:gd name="connsiteX17" fmla="*/ 856138 w 856152"/>
              <a:gd name="connsiteY17" fmla="*/ 928764 h 1381437"/>
              <a:gd name="connsiteX18" fmla="*/ 828977 w 856152"/>
              <a:gd name="connsiteY18" fmla="*/ 983085 h 1381437"/>
              <a:gd name="connsiteX19" fmla="*/ 810870 w 856152"/>
              <a:gd name="connsiteY19" fmla="*/ 1028352 h 1381437"/>
              <a:gd name="connsiteX20" fmla="*/ 774657 w 856152"/>
              <a:gd name="connsiteY20" fmla="*/ 1100780 h 1381437"/>
              <a:gd name="connsiteX21" fmla="*/ 756550 w 856152"/>
              <a:gd name="connsiteY21" fmla="*/ 1127940 h 1381437"/>
              <a:gd name="connsiteX22" fmla="*/ 747496 w 856152"/>
              <a:gd name="connsiteY22" fmla="*/ 1155100 h 1381437"/>
              <a:gd name="connsiteX23" fmla="*/ 729389 w 856152"/>
              <a:gd name="connsiteY23" fmla="*/ 1191314 h 1381437"/>
              <a:gd name="connsiteX24" fmla="*/ 711282 w 856152"/>
              <a:gd name="connsiteY24" fmla="*/ 1245635 h 1381437"/>
              <a:gd name="connsiteX25" fmla="*/ 702229 w 856152"/>
              <a:gd name="connsiteY25" fmla="*/ 1281849 h 1381437"/>
              <a:gd name="connsiteX26" fmla="*/ 656962 w 856152"/>
              <a:gd name="connsiteY26" fmla="*/ 1345223 h 1381437"/>
              <a:gd name="connsiteX27" fmla="*/ 629801 w 856152"/>
              <a:gd name="connsiteY27" fmla="*/ 1372384 h 1381437"/>
              <a:gd name="connsiteX28" fmla="*/ 593587 w 856152"/>
              <a:gd name="connsiteY28" fmla="*/ 1381437 h 1381437"/>
              <a:gd name="connsiteX29" fmla="*/ 367251 w 856152"/>
              <a:gd name="connsiteY29" fmla="*/ 1372384 h 1381437"/>
              <a:gd name="connsiteX30" fmla="*/ 340090 w 856152"/>
              <a:gd name="connsiteY30" fmla="*/ 1363330 h 1381437"/>
              <a:gd name="connsiteX31" fmla="*/ 303876 w 856152"/>
              <a:gd name="connsiteY31" fmla="*/ 1354277 h 1381437"/>
              <a:gd name="connsiteX32" fmla="*/ 276716 w 856152"/>
              <a:gd name="connsiteY32" fmla="*/ 1336170 h 1381437"/>
              <a:gd name="connsiteX33" fmla="*/ 240502 w 856152"/>
              <a:gd name="connsiteY33" fmla="*/ 1327116 h 1381437"/>
              <a:gd name="connsiteX34" fmla="*/ 168074 w 856152"/>
              <a:gd name="connsiteY34" fmla="*/ 1272795 h 1381437"/>
              <a:gd name="connsiteX35" fmla="*/ 149967 w 856152"/>
              <a:gd name="connsiteY35" fmla="*/ 1245635 h 1381437"/>
              <a:gd name="connsiteX36" fmla="*/ 113754 w 856152"/>
              <a:gd name="connsiteY36" fmla="*/ 1218475 h 1381437"/>
              <a:gd name="connsiteX37" fmla="*/ 95647 w 856152"/>
              <a:gd name="connsiteY37" fmla="*/ 1191314 h 1381437"/>
              <a:gd name="connsiteX38" fmla="*/ 59433 w 856152"/>
              <a:gd name="connsiteY38" fmla="*/ 1164154 h 1381437"/>
              <a:gd name="connsiteX39" fmla="*/ 32272 w 856152"/>
              <a:gd name="connsiteY39" fmla="*/ 1055512 h 1381437"/>
              <a:gd name="connsiteX40" fmla="*/ 14166 w 856152"/>
              <a:gd name="connsiteY40" fmla="*/ 811069 h 1381437"/>
              <a:gd name="connsiteX41" fmla="*/ 5112 w 856152"/>
              <a:gd name="connsiteY41" fmla="*/ 747694 h 1381437"/>
              <a:gd name="connsiteX42" fmla="*/ 23219 w 856152"/>
              <a:gd name="connsiteY42" fmla="*/ 412716 h 1381437"/>
              <a:gd name="connsiteX43" fmla="*/ 59433 w 856152"/>
              <a:gd name="connsiteY43" fmla="*/ 322182 h 1381437"/>
              <a:gd name="connsiteX44" fmla="*/ 122807 w 856152"/>
              <a:gd name="connsiteY44" fmla="*/ 240700 h 1381437"/>
              <a:gd name="connsiteX45" fmla="*/ 140914 w 856152"/>
              <a:gd name="connsiteY45" fmla="*/ 186380 h 1381437"/>
              <a:gd name="connsiteX46" fmla="*/ 159021 w 856152"/>
              <a:gd name="connsiteY46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84122 w 856152"/>
              <a:gd name="connsiteY6" fmla="*/ 50578 h 1381437"/>
              <a:gd name="connsiteX7" fmla="*/ 738443 w 856152"/>
              <a:gd name="connsiteY7" fmla="*/ 104898 h 1381437"/>
              <a:gd name="connsiteX8" fmla="*/ 774657 w 856152"/>
              <a:gd name="connsiteY8" fmla="*/ 159219 h 1381437"/>
              <a:gd name="connsiteX9" fmla="*/ 783710 w 856152"/>
              <a:gd name="connsiteY9" fmla="*/ 195433 h 1381437"/>
              <a:gd name="connsiteX10" fmla="*/ 792764 w 856152"/>
              <a:gd name="connsiteY10" fmla="*/ 222594 h 1381437"/>
              <a:gd name="connsiteX11" fmla="*/ 801817 w 856152"/>
              <a:gd name="connsiteY11" fmla="*/ 267861 h 1381437"/>
              <a:gd name="connsiteX12" fmla="*/ 819924 w 856152"/>
              <a:gd name="connsiteY12" fmla="*/ 322182 h 1381437"/>
              <a:gd name="connsiteX13" fmla="*/ 828977 w 856152"/>
              <a:gd name="connsiteY13" fmla="*/ 349342 h 1381437"/>
              <a:gd name="connsiteX14" fmla="*/ 781972 w 856152"/>
              <a:gd name="connsiteY14" fmla="*/ 388075 h 1381437"/>
              <a:gd name="connsiteX15" fmla="*/ 838031 w 856152"/>
              <a:gd name="connsiteY15" fmla="*/ 385556 h 1381437"/>
              <a:gd name="connsiteX16" fmla="*/ 847084 w 856152"/>
              <a:gd name="connsiteY16" fmla="*/ 457984 h 1381437"/>
              <a:gd name="connsiteX17" fmla="*/ 832806 w 856152"/>
              <a:gd name="connsiteY17" fmla="*/ 532769 h 1381437"/>
              <a:gd name="connsiteX18" fmla="*/ 856138 w 856152"/>
              <a:gd name="connsiteY18" fmla="*/ 928764 h 1381437"/>
              <a:gd name="connsiteX19" fmla="*/ 828977 w 856152"/>
              <a:gd name="connsiteY19" fmla="*/ 983085 h 1381437"/>
              <a:gd name="connsiteX20" fmla="*/ 810870 w 856152"/>
              <a:gd name="connsiteY20" fmla="*/ 1028352 h 1381437"/>
              <a:gd name="connsiteX21" fmla="*/ 774657 w 856152"/>
              <a:gd name="connsiteY21" fmla="*/ 1100780 h 1381437"/>
              <a:gd name="connsiteX22" fmla="*/ 756550 w 856152"/>
              <a:gd name="connsiteY22" fmla="*/ 1127940 h 1381437"/>
              <a:gd name="connsiteX23" fmla="*/ 747496 w 856152"/>
              <a:gd name="connsiteY23" fmla="*/ 1155100 h 1381437"/>
              <a:gd name="connsiteX24" fmla="*/ 729389 w 856152"/>
              <a:gd name="connsiteY24" fmla="*/ 1191314 h 1381437"/>
              <a:gd name="connsiteX25" fmla="*/ 711282 w 856152"/>
              <a:gd name="connsiteY25" fmla="*/ 1245635 h 1381437"/>
              <a:gd name="connsiteX26" fmla="*/ 702229 w 856152"/>
              <a:gd name="connsiteY26" fmla="*/ 1281849 h 1381437"/>
              <a:gd name="connsiteX27" fmla="*/ 656962 w 856152"/>
              <a:gd name="connsiteY27" fmla="*/ 1345223 h 1381437"/>
              <a:gd name="connsiteX28" fmla="*/ 629801 w 856152"/>
              <a:gd name="connsiteY28" fmla="*/ 1372384 h 1381437"/>
              <a:gd name="connsiteX29" fmla="*/ 593587 w 856152"/>
              <a:gd name="connsiteY29" fmla="*/ 1381437 h 1381437"/>
              <a:gd name="connsiteX30" fmla="*/ 367251 w 856152"/>
              <a:gd name="connsiteY30" fmla="*/ 1372384 h 1381437"/>
              <a:gd name="connsiteX31" fmla="*/ 340090 w 856152"/>
              <a:gd name="connsiteY31" fmla="*/ 1363330 h 1381437"/>
              <a:gd name="connsiteX32" fmla="*/ 303876 w 856152"/>
              <a:gd name="connsiteY32" fmla="*/ 1354277 h 1381437"/>
              <a:gd name="connsiteX33" fmla="*/ 276716 w 856152"/>
              <a:gd name="connsiteY33" fmla="*/ 1336170 h 1381437"/>
              <a:gd name="connsiteX34" fmla="*/ 240502 w 856152"/>
              <a:gd name="connsiteY34" fmla="*/ 1327116 h 1381437"/>
              <a:gd name="connsiteX35" fmla="*/ 168074 w 856152"/>
              <a:gd name="connsiteY35" fmla="*/ 1272795 h 1381437"/>
              <a:gd name="connsiteX36" fmla="*/ 149967 w 856152"/>
              <a:gd name="connsiteY36" fmla="*/ 1245635 h 1381437"/>
              <a:gd name="connsiteX37" fmla="*/ 113754 w 856152"/>
              <a:gd name="connsiteY37" fmla="*/ 1218475 h 1381437"/>
              <a:gd name="connsiteX38" fmla="*/ 95647 w 856152"/>
              <a:gd name="connsiteY38" fmla="*/ 1191314 h 1381437"/>
              <a:gd name="connsiteX39" fmla="*/ 59433 w 856152"/>
              <a:gd name="connsiteY39" fmla="*/ 1164154 h 1381437"/>
              <a:gd name="connsiteX40" fmla="*/ 32272 w 856152"/>
              <a:gd name="connsiteY40" fmla="*/ 1055512 h 1381437"/>
              <a:gd name="connsiteX41" fmla="*/ 14166 w 856152"/>
              <a:gd name="connsiteY41" fmla="*/ 811069 h 1381437"/>
              <a:gd name="connsiteX42" fmla="*/ 5112 w 856152"/>
              <a:gd name="connsiteY42" fmla="*/ 747694 h 1381437"/>
              <a:gd name="connsiteX43" fmla="*/ 23219 w 856152"/>
              <a:gd name="connsiteY43" fmla="*/ 412716 h 1381437"/>
              <a:gd name="connsiteX44" fmla="*/ 59433 w 856152"/>
              <a:gd name="connsiteY44" fmla="*/ 322182 h 1381437"/>
              <a:gd name="connsiteX45" fmla="*/ 122807 w 856152"/>
              <a:gd name="connsiteY45" fmla="*/ 240700 h 1381437"/>
              <a:gd name="connsiteX46" fmla="*/ 140914 w 856152"/>
              <a:gd name="connsiteY46" fmla="*/ 186380 h 1381437"/>
              <a:gd name="connsiteX47" fmla="*/ 159021 w 856152"/>
              <a:gd name="connsiteY47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84122 w 856152"/>
              <a:gd name="connsiteY6" fmla="*/ 50578 h 1381437"/>
              <a:gd name="connsiteX7" fmla="*/ 738443 w 856152"/>
              <a:gd name="connsiteY7" fmla="*/ 104898 h 1381437"/>
              <a:gd name="connsiteX8" fmla="*/ 774657 w 856152"/>
              <a:gd name="connsiteY8" fmla="*/ 159219 h 1381437"/>
              <a:gd name="connsiteX9" fmla="*/ 783710 w 856152"/>
              <a:gd name="connsiteY9" fmla="*/ 195433 h 1381437"/>
              <a:gd name="connsiteX10" fmla="*/ 792764 w 856152"/>
              <a:gd name="connsiteY10" fmla="*/ 222594 h 1381437"/>
              <a:gd name="connsiteX11" fmla="*/ 756097 w 856152"/>
              <a:gd name="connsiteY11" fmla="*/ 290721 h 1381437"/>
              <a:gd name="connsiteX12" fmla="*/ 819924 w 856152"/>
              <a:gd name="connsiteY12" fmla="*/ 322182 h 1381437"/>
              <a:gd name="connsiteX13" fmla="*/ 828977 w 856152"/>
              <a:gd name="connsiteY13" fmla="*/ 349342 h 1381437"/>
              <a:gd name="connsiteX14" fmla="*/ 781972 w 856152"/>
              <a:gd name="connsiteY14" fmla="*/ 388075 h 1381437"/>
              <a:gd name="connsiteX15" fmla="*/ 838031 w 856152"/>
              <a:gd name="connsiteY15" fmla="*/ 385556 h 1381437"/>
              <a:gd name="connsiteX16" fmla="*/ 847084 w 856152"/>
              <a:gd name="connsiteY16" fmla="*/ 457984 h 1381437"/>
              <a:gd name="connsiteX17" fmla="*/ 832806 w 856152"/>
              <a:gd name="connsiteY17" fmla="*/ 532769 h 1381437"/>
              <a:gd name="connsiteX18" fmla="*/ 856138 w 856152"/>
              <a:gd name="connsiteY18" fmla="*/ 928764 h 1381437"/>
              <a:gd name="connsiteX19" fmla="*/ 828977 w 856152"/>
              <a:gd name="connsiteY19" fmla="*/ 983085 h 1381437"/>
              <a:gd name="connsiteX20" fmla="*/ 810870 w 856152"/>
              <a:gd name="connsiteY20" fmla="*/ 1028352 h 1381437"/>
              <a:gd name="connsiteX21" fmla="*/ 774657 w 856152"/>
              <a:gd name="connsiteY21" fmla="*/ 1100780 h 1381437"/>
              <a:gd name="connsiteX22" fmla="*/ 756550 w 856152"/>
              <a:gd name="connsiteY22" fmla="*/ 1127940 h 1381437"/>
              <a:gd name="connsiteX23" fmla="*/ 747496 w 856152"/>
              <a:gd name="connsiteY23" fmla="*/ 1155100 h 1381437"/>
              <a:gd name="connsiteX24" fmla="*/ 729389 w 856152"/>
              <a:gd name="connsiteY24" fmla="*/ 1191314 h 1381437"/>
              <a:gd name="connsiteX25" fmla="*/ 711282 w 856152"/>
              <a:gd name="connsiteY25" fmla="*/ 1245635 h 1381437"/>
              <a:gd name="connsiteX26" fmla="*/ 702229 w 856152"/>
              <a:gd name="connsiteY26" fmla="*/ 1281849 h 1381437"/>
              <a:gd name="connsiteX27" fmla="*/ 656962 w 856152"/>
              <a:gd name="connsiteY27" fmla="*/ 1345223 h 1381437"/>
              <a:gd name="connsiteX28" fmla="*/ 629801 w 856152"/>
              <a:gd name="connsiteY28" fmla="*/ 1372384 h 1381437"/>
              <a:gd name="connsiteX29" fmla="*/ 593587 w 856152"/>
              <a:gd name="connsiteY29" fmla="*/ 1381437 h 1381437"/>
              <a:gd name="connsiteX30" fmla="*/ 367251 w 856152"/>
              <a:gd name="connsiteY30" fmla="*/ 1372384 h 1381437"/>
              <a:gd name="connsiteX31" fmla="*/ 340090 w 856152"/>
              <a:gd name="connsiteY31" fmla="*/ 1363330 h 1381437"/>
              <a:gd name="connsiteX32" fmla="*/ 303876 w 856152"/>
              <a:gd name="connsiteY32" fmla="*/ 1354277 h 1381437"/>
              <a:gd name="connsiteX33" fmla="*/ 276716 w 856152"/>
              <a:gd name="connsiteY33" fmla="*/ 1336170 h 1381437"/>
              <a:gd name="connsiteX34" fmla="*/ 240502 w 856152"/>
              <a:gd name="connsiteY34" fmla="*/ 1327116 h 1381437"/>
              <a:gd name="connsiteX35" fmla="*/ 168074 w 856152"/>
              <a:gd name="connsiteY35" fmla="*/ 1272795 h 1381437"/>
              <a:gd name="connsiteX36" fmla="*/ 149967 w 856152"/>
              <a:gd name="connsiteY36" fmla="*/ 1245635 h 1381437"/>
              <a:gd name="connsiteX37" fmla="*/ 113754 w 856152"/>
              <a:gd name="connsiteY37" fmla="*/ 1218475 h 1381437"/>
              <a:gd name="connsiteX38" fmla="*/ 95647 w 856152"/>
              <a:gd name="connsiteY38" fmla="*/ 1191314 h 1381437"/>
              <a:gd name="connsiteX39" fmla="*/ 59433 w 856152"/>
              <a:gd name="connsiteY39" fmla="*/ 1164154 h 1381437"/>
              <a:gd name="connsiteX40" fmla="*/ 32272 w 856152"/>
              <a:gd name="connsiteY40" fmla="*/ 1055512 h 1381437"/>
              <a:gd name="connsiteX41" fmla="*/ 14166 w 856152"/>
              <a:gd name="connsiteY41" fmla="*/ 811069 h 1381437"/>
              <a:gd name="connsiteX42" fmla="*/ 5112 w 856152"/>
              <a:gd name="connsiteY42" fmla="*/ 747694 h 1381437"/>
              <a:gd name="connsiteX43" fmla="*/ 23219 w 856152"/>
              <a:gd name="connsiteY43" fmla="*/ 412716 h 1381437"/>
              <a:gd name="connsiteX44" fmla="*/ 59433 w 856152"/>
              <a:gd name="connsiteY44" fmla="*/ 322182 h 1381437"/>
              <a:gd name="connsiteX45" fmla="*/ 122807 w 856152"/>
              <a:gd name="connsiteY45" fmla="*/ 240700 h 1381437"/>
              <a:gd name="connsiteX46" fmla="*/ 140914 w 856152"/>
              <a:gd name="connsiteY46" fmla="*/ 186380 h 1381437"/>
              <a:gd name="connsiteX47" fmla="*/ 159021 w 856152"/>
              <a:gd name="connsiteY47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84122 w 856152"/>
              <a:gd name="connsiteY6" fmla="*/ 50578 h 1381437"/>
              <a:gd name="connsiteX7" fmla="*/ 738443 w 856152"/>
              <a:gd name="connsiteY7" fmla="*/ 104898 h 1381437"/>
              <a:gd name="connsiteX8" fmla="*/ 774657 w 856152"/>
              <a:gd name="connsiteY8" fmla="*/ 159219 h 1381437"/>
              <a:gd name="connsiteX9" fmla="*/ 783710 w 856152"/>
              <a:gd name="connsiteY9" fmla="*/ 195433 h 1381437"/>
              <a:gd name="connsiteX10" fmla="*/ 792764 w 856152"/>
              <a:gd name="connsiteY10" fmla="*/ 222594 h 1381437"/>
              <a:gd name="connsiteX11" fmla="*/ 756097 w 856152"/>
              <a:gd name="connsiteY11" fmla="*/ 290721 h 1381437"/>
              <a:gd name="connsiteX12" fmla="*/ 819924 w 856152"/>
              <a:gd name="connsiteY12" fmla="*/ 322182 h 1381437"/>
              <a:gd name="connsiteX13" fmla="*/ 762922 w 856152"/>
              <a:gd name="connsiteY13" fmla="*/ 338545 h 1381437"/>
              <a:gd name="connsiteX14" fmla="*/ 828977 w 856152"/>
              <a:gd name="connsiteY14" fmla="*/ 349342 h 1381437"/>
              <a:gd name="connsiteX15" fmla="*/ 781972 w 856152"/>
              <a:gd name="connsiteY15" fmla="*/ 388075 h 1381437"/>
              <a:gd name="connsiteX16" fmla="*/ 838031 w 856152"/>
              <a:gd name="connsiteY16" fmla="*/ 385556 h 1381437"/>
              <a:gd name="connsiteX17" fmla="*/ 847084 w 856152"/>
              <a:gd name="connsiteY17" fmla="*/ 457984 h 1381437"/>
              <a:gd name="connsiteX18" fmla="*/ 832806 w 856152"/>
              <a:gd name="connsiteY18" fmla="*/ 532769 h 1381437"/>
              <a:gd name="connsiteX19" fmla="*/ 856138 w 856152"/>
              <a:gd name="connsiteY19" fmla="*/ 928764 h 1381437"/>
              <a:gd name="connsiteX20" fmla="*/ 828977 w 856152"/>
              <a:gd name="connsiteY20" fmla="*/ 983085 h 1381437"/>
              <a:gd name="connsiteX21" fmla="*/ 810870 w 856152"/>
              <a:gd name="connsiteY21" fmla="*/ 1028352 h 1381437"/>
              <a:gd name="connsiteX22" fmla="*/ 774657 w 856152"/>
              <a:gd name="connsiteY22" fmla="*/ 1100780 h 1381437"/>
              <a:gd name="connsiteX23" fmla="*/ 756550 w 856152"/>
              <a:gd name="connsiteY23" fmla="*/ 1127940 h 1381437"/>
              <a:gd name="connsiteX24" fmla="*/ 747496 w 856152"/>
              <a:gd name="connsiteY24" fmla="*/ 1155100 h 1381437"/>
              <a:gd name="connsiteX25" fmla="*/ 729389 w 856152"/>
              <a:gd name="connsiteY25" fmla="*/ 1191314 h 1381437"/>
              <a:gd name="connsiteX26" fmla="*/ 711282 w 856152"/>
              <a:gd name="connsiteY26" fmla="*/ 1245635 h 1381437"/>
              <a:gd name="connsiteX27" fmla="*/ 702229 w 856152"/>
              <a:gd name="connsiteY27" fmla="*/ 1281849 h 1381437"/>
              <a:gd name="connsiteX28" fmla="*/ 656962 w 856152"/>
              <a:gd name="connsiteY28" fmla="*/ 1345223 h 1381437"/>
              <a:gd name="connsiteX29" fmla="*/ 629801 w 856152"/>
              <a:gd name="connsiteY29" fmla="*/ 1372384 h 1381437"/>
              <a:gd name="connsiteX30" fmla="*/ 593587 w 856152"/>
              <a:gd name="connsiteY30" fmla="*/ 1381437 h 1381437"/>
              <a:gd name="connsiteX31" fmla="*/ 367251 w 856152"/>
              <a:gd name="connsiteY31" fmla="*/ 1372384 h 1381437"/>
              <a:gd name="connsiteX32" fmla="*/ 340090 w 856152"/>
              <a:gd name="connsiteY32" fmla="*/ 1363330 h 1381437"/>
              <a:gd name="connsiteX33" fmla="*/ 303876 w 856152"/>
              <a:gd name="connsiteY33" fmla="*/ 1354277 h 1381437"/>
              <a:gd name="connsiteX34" fmla="*/ 276716 w 856152"/>
              <a:gd name="connsiteY34" fmla="*/ 1336170 h 1381437"/>
              <a:gd name="connsiteX35" fmla="*/ 240502 w 856152"/>
              <a:gd name="connsiteY35" fmla="*/ 1327116 h 1381437"/>
              <a:gd name="connsiteX36" fmla="*/ 168074 w 856152"/>
              <a:gd name="connsiteY36" fmla="*/ 1272795 h 1381437"/>
              <a:gd name="connsiteX37" fmla="*/ 149967 w 856152"/>
              <a:gd name="connsiteY37" fmla="*/ 1245635 h 1381437"/>
              <a:gd name="connsiteX38" fmla="*/ 113754 w 856152"/>
              <a:gd name="connsiteY38" fmla="*/ 1218475 h 1381437"/>
              <a:gd name="connsiteX39" fmla="*/ 95647 w 856152"/>
              <a:gd name="connsiteY39" fmla="*/ 1191314 h 1381437"/>
              <a:gd name="connsiteX40" fmla="*/ 59433 w 856152"/>
              <a:gd name="connsiteY40" fmla="*/ 1164154 h 1381437"/>
              <a:gd name="connsiteX41" fmla="*/ 32272 w 856152"/>
              <a:gd name="connsiteY41" fmla="*/ 1055512 h 1381437"/>
              <a:gd name="connsiteX42" fmla="*/ 14166 w 856152"/>
              <a:gd name="connsiteY42" fmla="*/ 811069 h 1381437"/>
              <a:gd name="connsiteX43" fmla="*/ 5112 w 856152"/>
              <a:gd name="connsiteY43" fmla="*/ 747694 h 1381437"/>
              <a:gd name="connsiteX44" fmla="*/ 23219 w 856152"/>
              <a:gd name="connsiteY44" fmla="*/ 412716 h 1381437"/>
              <a:gd name="connsiteX45" fmla="*/ 59433 w 856152"/>
              <a:gd name="connsiteY45" fmla="*/ 322182 h 1381437"/>
              <a:gd name="connsiteX46" fmla="*/ 122807 w 856152"/>
              <a:gd name="connsiteY46" fmla="*/ 240700 h 1381437"/>
              <a:gd name="connsiteX47" fmla="*/ 140914 w 856152"/>
              <a:gd name="connsiteY47" fmla="*/ 186380 h 1381437"/>
              <a:gd name="connsiteX48" fmla="*/ 159021 w 856152"/>
              <a:gd name="connsiteY48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84122 w 856152"/>
              <a:gd name="connsiteY6" fmla="*/ 50578 h 1381437"/>
              <a:gd name="connsiteX7" fmla="*/ 738443 w 856152"/>
              <a:gd name="connsiteY7" fmla="*/ 104898 h 1381437"/>
              <a:gd name="connsiteX8" fmla="*/ 774657 w 856152"/>
              <a:gd name="connsiteY8" fmla="*/ 159219 h 1381437"/>
              <a:gd name="connsiteX9" fmla="*/ 783710 w 856152"/>
              <a:gd name="connsiteY9" fmla="*/ 195433 h 1381437"/>
              <a:gd name="connsiteX10" fmla="*/ 792764 w 856152"/>
              <a:gd name="connsiteY10" fmla="*/ 222594 h 1381437"/>
              <a:gd name="connsiteX11" fmla="*/ 756097 w 856152"/>
              <a:gd name="connsiteY11" fmla="*/ 290721 h 1381437"/>
              <a:gd name="connsiteX12" fmla="*/ 819924 w 856152"/>
              <a:gd name="connsiteY12" fmla="*/ 322182 h 1381437"/>
              <a:gd name="connsiteX13" fmla="*/ 762922 w 856152"/>
              <a:gd name="connsiteY13" fmla="*/ 338545 h 1381437"/>
              <a:gd name="connsiteX14" fmla="*/ 756587 w 856152"/>
              <a:gd name="connsiteY14" fmla="*/ 364582 h 1381437"/>
              <a:gd name="connsiteX15" fmla="*/ 781972 w 856152"/>
              <a:gd name="connsiteY15" fmla="*/ 388075 h 1381437"/>
              <a:gd name="connsiteX16" fmla="*/ 838031 w 856152"/>
              <a:gd name="connsiteY16" fmla="*/ 385556 h 1381437"/>
              <a:gd name="connsiteX17" fmla="*/ 847084 w 856152"/>
              <a:gd name="connsiteY17" fmla="*/ 457984 h 1381437"/>
              <a:gd name="connsiteX18" fmla="*/ 832806 w 856152"/>
              <a:gd name="connsiteY18" fmla="*/ 532769 h 1381437"/>
              <a:gd name="connsiteX19" fmla="*/ 856138 w 856152"/>
              <a:gd name="connsiteY19" fmla="*/ 928764 h 1381437"/>
              <a:gd name="connsiteX20" fmla="*/ 828977 w 856152"/>
              <a:gd name="connsiteY20" fmla="*/ 983085 h 1381437"/>
              <a:gd name="connsiteX21" fmla="*/ 810870 w 856152"/>
              <a:gd name="connsiteY21" fmla="*/ 1028352 h 1381437"/>
              <a:gd name="connsiteX22" fmla="*/ 774657 w 856152"/>
              <a:gd name="connsiteY22" fmla="*/ 1100780 h 1381437"/>
              <a:gd name="connsiteX23" fmla="*/ 756550 w 856152"/>
              <a:gd name="connsiteY23" fmla="*/ 1127940 h 1381437"/>
              <a:gd name="connsiteX24" fmla="*/ 747496 w 856152"/>
              <a:gd name="connsiteY24" fmla="*/ 1155100 h 1381437"/>
              <a:gd name="connsiteX25" fmla="*/ 729389 w 856152"/>
              <a:gd name="connsiteY25" fmla="*/ 1191314 h 1381437"/>
              <a:gd name="connsiteX26" fmla="*/ 711282 w 856152"/>
              <a:gd name="connsiteY26" fmla="*/ 1245635 h 1381437"/>
              <a:gd name="connsiteX27" fmla="*/ 702229 w 856152"/>
              <a:gd name="connsiteY27" fmla="*/ 1281849 h 1381437"/>
              <a:gd name="connsiteX28" fmla="*/ 656962 w 856152"/>
              <a:gd name="connsiteY28" fmla="*/ 1345223 h 1381437"/>
              <a:gd name="connsiteX29" fmla="*/ 629801 w 856152"/>
              <a:gd name="connsiteY29" fmla="*/ 1372384 h 1381437"/>
              <a:gd name="connsiteX30" fmla="*/ 593587 w 856152"/>
              <a:gd name="connsiteY30" fmla="*/ 1381437 h 1381437"/>
              <a:gd name="connsiteX31" fmla="*/ 367251 w 856152"/>
              <a:gd name="connsiteY31" fmla="*/ 1372384 h 1381437"/>
              <a:gd name="connsiteX32" fmla="*/ 340090 w 856152"/>
              <a:gd name="connsiteY32" fmla="*/ 1363330 h 1381437"/>
              <a:gd name="connsiteX33" fmla="*/ 303876 w 856152"/>
              <a:gd name="connsiteY33" fmla="*/ 1354277 h 1381437"/>
              <a:gd name="connsiteX34" fmla="*/ 276716 w 856152"/>
              <a:gd name="connsiteY34" fmla="*/ 1336170 h 1381437"/>
              <a:gd name="connsiteX35" fmla="*/ 240502 w 856152"/>
              <a:gd name="connsiteY35" fmla="*/ 1327116 h 1381437"/>
              <a:gd name="connsiteX36" fmla="*/ 168074 w 856152"/>
              <a:gd name="connsiteY36" fmla="*/ 1272795 h 1381437"/>
              <a:gd name="connsiteX37" fmla="*/ 149967 w 856152"/>
              <a:gd name="connsiteY37" fmla="*/ 1245635 h 1381437"/>
              <a:gd name="connsiteX38" fmla="*/ 113754 w 856152"/>
              <a:gd name="connsiteY38" fmla="*/ 1218475 h 1381437"/>
              <a:gd name="connsiteX39" fmla="*/ 95647 w 856152"/>
              <a:gd name="connsiteY39" fmla="*/ 1191314 h 1381437"/>
              <a:gd name="connsiteX40" fmla="*/ 59433 w 856152"/>
              <a:gd name="connsiteY40" fmla="*/ 1164154 h 1381437"/>
              <a:gd name="connsiteX41" fmla="*/ 32272 w 856152"/>
              <a:gd name="connsiteY41" fmla="*/ 1055512 h 1381437"/>
              <a:gd name="connsiteX42" fmla="*/ 14166 w 856152"/>
              <a:gd name="connsiteY42" fmla="*/ 811069 h 1381437"/>
              <a:gd name="connsiteX43" fmla="*/ 5112 w 856152"/>
              <a:gd name="connsiteY43" fmla="*/ 747694 h 1381437"/>
              <a:gd name="connsiteX44" fmla="*/ 23219 w 856152"/>
              <a:gd name="connsiteY44" fmla="*/ 412716 h 1381437"/>
              <a:gd name="connsiteX45" fmla="*/ 59433 w 856152"/>
              <a:gd name="connsiteY45" fmla="*/ 322182 h 1381437"/>
              <a:gd name="connsiteX46" fmla="*/ 122807 w 856152"/>
              <a:gd name="connsiteY46" fmla="*/ 240700 h 1381437"/>
              <a:gd name="connsiteX47" fmla="*/ 140914 w 856152"/>
              <a:gd name="connsiteY47" fmla="*/ 186380 h 1381437"/>
              <a:gd name="connsiteX48" fmla="*/ 159021 w 856152"/>
              <a:gd name="connsiteY48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84122 w 856152"/>
              <a:gd name="connsiteY6" fmla="*/ 50578 h 1381437"/>
              <a:gd name="connsiteX7" fmla="*/ 738443 w 856152"/>
              <a:gd name="connsiteY7" fmla="*/ 104898 h 1381437"/>
              <a:gd name="connsiteX8" fmla="*/ 774657 w 856152"/>
              <a:gd name="connsiteY8" fmla="*/ 159219 h 1381437"/>
              <a:gd name="connsiteX9" fmla="*/ 783710 w 856152"/>
              <a:gd name="connsiteY9" fmla="*/ 195433 h 1381437"/>
              <a:gd name="connsiteX10" fmla="*/ 792764 w 856152"/>
              <a:gd name="connsiteY10" fmla="*/ 222594 h 1381437"/>
              <a:gd name="connsiteX11" fmla="*/ 756097 w 856152"/>
              <a:gd name="connsiteY11" fmla="*/ 290721 h 1381437"/>
              <a:gd name="connsiteX12" fmla="*/ 762922 w 856152"/>
              <a:gd name="connsiteY12" fmla="*/ 338545 h 1381437"/>
              <a:gd name="connsiteX13" fmla="*/ 756587 w 856152"/>
              <a:gd name="connsiteY13" fmla="*/ 364582 h 1381437"/>
              <a:gd name="connsiteX14" fmla="*/ 781972 w 856152"/>
              <a:gd name="connsiteY14" fmla="*/ 388075 h 1381437"/>
              <a:gd name="connsiteX15" fmla="*/ 838031 w 856152"/>
              <a:gd name="connsiteY15" fmla="*/ 385556 h 1381437"/>
              <a:gd name="connsiteX16" fmla="*/ 847084 w 856152"/>
              <a:gd name="connsiteY16" fmla="*/ 457984 h 1381437"/>
              <a:gd name="connsiteX17" fmla="*/ 832806 w 856152"/>
              <a:gd name="connsiteY17" fmla="*/ 532769 h 1381437"/>
              <a:gd name="connsiteX18" fmla="*/ 856138 w 856152"/>
              <a:gd name="connsiteY18" fmla="*/ 928764 h 1381437"/>
              <a:gd name="connsiteX19" fmla="*/ 828977 w 856152"/>
              <a:gd name="connsiteY19" fmla="*/ 983085 h 1381437"/>
              <a:gd name="connsiteX20" fmla="*/ 810870 w 856152"/>
              <a:gd name="connsiteY20" fmla="*/ 1028352 h 1381437"/>
              <a:gd name="connsiteX21" fmla="*/ 774657 w 856152"/>
              <a:gd name="connsiteY21" fmla="*/ 1100780 h 1381437"/>
              <a:gd name="connsiteX22" fmla="*/ 756550 w 856152"/>
              <a:gd name="connsiteY22" fmla="*/ 1127940 h 1381437"/>
              <a:gd name="connsiteX23" fmla="*/ 747496 w 856152"/>
              <a:gd name="connsiteY23" fmla="*/ 1155100 h 1381437"/>
              <a:gd name="connsiteX24" fmla="*/ 729389 w 856152"/>
              <a:gd name="connsiteY24" fmla="*/ 1191314 h 1381437"/>
              <a:gd name="connsiteX25" fmla="*/ 711282 w 856152"/>
              <a:gd name="connsiteY25" fmla="*/ 1245635 h 1381437"/>
              <a:gd name="connsiteX26" fmla="*/ 702229 w 856152"/>
              <a:gd name="connsiteY26" fmla="*/ 1281849 h 1381437"/>
              <a:gd name="connsiteX27" fmla="*/ 656962 w 856152"/>
              <a:gd name="connsiteY27" fmla="*/ 1345223 h 1381437"/>
              <a:gd name="connsiteX28" fmla="*/ 629801 w 856152"/>
              <a:gd name="connsiteY28" fmla="*/ 1372384 h 1381437"/>
              <a:gd name="connsiteX29" fmla="*/ 593587 w 856152"/>
              <a:gd name="connsiteY29" fmla="*/ 1381437 h 1381437"/>
              <a:gd name="connsiteX30" fmla="*/ 367251 w 856152"/>
              <a:gd name="connsiteY30" fmla="*/ 1372384 h 1381437"/>
              <a:gd name="connsiteX31" fmla="*/ 340090 w 856152"/>
              <a:gd name="connsiteY31" fmla="*/ 1363330 h 1381437"/>
              <a:gd name="connsiteX32" fmla="*/ 303876 w 856152"/>
              <a:gd name="connsiteY32" fmla="*/ 1354277 h 1381437"/>
              <a:gd name="connsiteX33" fmla="*/ 276716 w 856152"/>
              <a:gd name="connsiteY33" fmla="*/ 1336170 h 1381437"/>
              <a:gd name="connsiteX34" fmla="*/ 240502 w 856152"/>
              <a:gd name="connsiteY34" fmla="*/ 1327116 h 1381437"/>
              <a:gd name="connsiteX35" fmla="*/ 168074 w 856152"/>
              <a:gd name="connsiteY35" fmla="*/ 1272795 h 1381437"/>
              <a:gd name="connsiteX36" fmla="*/ 149967 w 856152"/>
              <a:gd name="connsiteY36" fmla="*/ 1245635 h 1381437"/>
              <a:gd name="connsiteX37" fmla="*/ 113754 w 856152"/>
              <a:gd name="connsiteY37" fmla="*/ 1218475 h 1381437"/>
              <a:gd name="connsiteX38" fmla="*/ 95647 w 856152"/>
              <a:gd name="connsiteY38" fmla="*/ 1191314 h 1381437"/>
              <a:gd name="connsiteX39" fmla="*/ 59433 w 856152"/>
              <a:gd name="connsiteY39" fmla="*/ 1164154 h 1381437"/>
              <a:gd name="connsiteX40" fmla="*/ 32272 w 856152"/>
              <a:gd name="connsiteY40" fmla="*/ 1055512 h 1381437"/>
              <a:gd name="connsiteX41" fmla="*/ 14166 w 856152"/>
              <a:gd name="connsiteY41" fmla="*/ 811069 h 1381437"/>
              <a:gd name="connsiteX42" fmla="*/ 5112 w 856152"/>
              <a:gd name="connsiteY42" fmla="*/ 747694 h 1381437"/>
              <a:gd name="connsiteX43" fmla="*/ 23219 w 856152"/>
              <a:gd name="connsiteY43" fmla="*/ 412716 h 1381437"/>
              <a:gd name="connsiteX44" fmla="*/ 59433 w 856152"/>
              <a:gd name="connsiteY44" fmla="*/ 322182 h 1381437"/>
              <a:gd name="connsiteX45" fmla="*/ 122807 w 856152"/>
              <a:gd name="connsiteY45" fmla="*/ 240700 h 1381437"/>
              <a:gd name="connsiteX46" fmla="*/ 140914 w 856152"/>
              <a:gd name="connsiteY46" fmla="*/ 186380 h 1381437"/>
              <a:gd name="connsiteX47" fmla="*/ 159021 w 856152"/>
              <a:gd name="connsiteY47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84122 w 856152"/>
              <a:gd name="connsiteY6" fmla="*/ 50578 h 1381437"/>
              <a:gd name="connsiteX7" fmla="*/ 738443 w 856152"/>
              <a:gd name="connsiteY7" fmla="*/ 104898 h 1381437"/>
              <a:gd name="connsiteX8" fmla="*/ 673692 w 856152"/>
              <a:gd name="connsiteY8" fmla="*/ 189699 h 1381437"/>
              <a:gd name="connsiteX9" fmla="*/ 783710 w 856152"/>
              <a:gd name="connsiteY9" fmla="*/ 195433 h 1381437"/>
              <a:gd name="connsiteX10" fmla="*/ 792764 w 856152"/>
              <a:gd name="connsiteY10" fmla="*/ 222594 h 1381437"/>
              <a:gd name="connsiteX11" fmla="*/ 756097 w 856152"/>
              <a:gd name="connsiteY11" fmla="*/ 290721 h 1381437"/>
              <a:gd name="connsiteX12" fmla="*/ 762922 w 856152"/>
              <a:gd name="connsiteY12" fmla="*/ 338545 h 1381437"/>
              <a:gd name="connsiteX13" fmla="*/ 756587 w 856152"/>
              <a:gd name="connsiteY13" fmla="*/ 364582 h 1381437"/>
              <a:gd name="connsiteX14" fmla="*/ 781972 w 856152"/>
              <a:gd name="connsiteY14" fmla="*/ 388075 h 1381437"/>
              <a:gd name="connsiteX15" fmla="*/ 838031 w 856152"/>
              <a:gd name="connsiteY15" fmla="*/ 385556 h 1381437"/>
              <a:gd name="connsiteX16" fmla="*/ 847084 w 856152"/>
              <a:gd name="connsiteY16" fmla="*/ 457984 h 1381437"/>
              <a:gd name="connsiteX17" fmla="*/ 832806 w 856152"/>
              <a:gd name="connsiteY17" fmla="*/ 532769 h 1381437"/>
              <a:gd name="connsiteX18" fmla="*/ 856138 w 856152"/>
              <a:gd name="connsiteY18" fmla="*/ 928764 h 1381437"/>
              <a:gd name="connsiteX19" fmla="*/ 828977 w 856152"/>
              <a:gd name="connsiteY19" fmla="*/ 983085 h 1381437"/>
              <a:gd name="connsiteX20" fmla="*/ 810870 w 856152"/>
              <a:gd name="connsiteY20" fmla="*/ 1028352 h 1381437"/>
              <a:gd name="connsiteX21" fmla="*/ 774657 w 856152"/>
              <a:gd name="connsiteY21" fmla="*/ 1100780 h 1381437"/>
              <a:gd name="connsiteX22" fmla="*/ 756550 w 856152"/>
              <a:gd name="connsiteY22" fmla="*/ 1127940 h 1381437"/>
              <a:gd name="connsiteX23" fmla="*/ 747496 w 856152"/>
              <a:gd name="connsiteY23" fmla="*/ 1155100 h 1381437"/>
              <a:gd name="connsiteX24" fmla="*/ 729389 w 856152"/>
              <a:gd name="connsiteY24" fmla="*/ 1191314 h 1381437"/>
              <a:gd name="connsiteX25" fmla="*/ 711282 w 856152"/>
              <a:gd name="connsiteY25" fmla="*/ 1245635 h 1381437"/>
              <a:gd name="connsiteX26" fmla="*/ 702229 w 856152"/>
              <a:gd name="connsiteY26" fmla="*/ 1281849 h 1381437"/>
              <a:gd name="connsiteX27" fmla="*/ 656962 w 856152"/>
              <a:gd name="connsiteY27" fmla="*/ 1345223 h 1381437"/>
              <a:gd name="connsiteX28" fmla="*/ 629801 w 856152"/>
              <a:gd name="connsiteY28" fmla="*/ 1372384 h 1381437"/>
              <a:gd name="connsiteX29" fmla="*/ 593587 w 856152"/>
              <a:gd name="connsiteY29" fmla="*/ 1381437 h 1381437"/>
              <a:gd name="connsiteX30" fmla="*/ 367251 w 856152"/>
              <a:gd name="connsiteY30" fmla="*/ 1372384 h 1381437"/>
              <a:gd name="connsiteX31" fmla="*/ 340090 w 856152"/>
              <a:gd name="connsiteY31" fmla="*/ 1363330 h 1381437"/>
              <a:gd name="connsiteX32" fmla="*/ 303876 w 856152"/>
              <a:gd name="connsiteY32" fmla="*/ 1354277 h 1381437"/>
              <a:gd name="connsiteX33" fmla="*/ 276716 w 856152"/>
              <a:gd name="connsiteY33" fmla="*/ 1336170 h 1381437"/>
              <a:gd name="connsiteX34" fmla="*/ 240502 w 856152"/>
              <a:gd name="connsiteY34" fmla="*/ 1327116 h 1381437"/>
              <a:gd name="connsiteX35" fmla="*/ 168074 w 856152"/>
              <a:gd name="connsiteY35" fmla="*/ 1272795 h 1381437"/>
              <a:gd name="connsiteX36" fmla="*/ 149967 w 856152"/>
              <a:gd name="connsiteY36" fmla="*/ 1245635 h 1381437"/>
              <a:gd name="connsiteX37" fmla="*/ 113754 w 856152"/>
              <a:gd name="connsiteY37" fmla="*/ 1218475 h 1381437"/>
              <a:gd name="connsiteX38" fmla="*/ 95647 w 856152"/>
              <a:gd name="connsiteY38" fmla="*/ 1191314 h 1381437"/>
              <a:gd name="connsiteX39" fmla="*/ 59433 w 856152"/>
              <a:gd name="connsiteY39" fmla="*/ 1164154 h 1381437"/>
              <a:gd name="connsiteX40" fmla="*/ 32272 w 856152"/>
              <a:gd name="connsiteY40" fmla="*/ 1055512 h 1381437"/>
              <a:gd name="connsiteX41" fmla="*/ 14166 w 856152"/>
              <a:gd name="connsiteY41" fmla="*/ 811069 h 1381437"/>
              <a:gd name="connsiteX42" fmla="*/ 5112 w 856152"/>
              <a:gd name="connsiteY42" fmla="*/ 747694 h 1381437"/>
              <a:gd name="connsiteX43" fmla="*/ 23219 w 856152"/>
              <a:gd name="connsiteY43" fmla="*/ 412716 h 1381437"/>
              <a:gd name="connsiteX44" fmla="*/ 59433 w 856152"/>
              <a:gd name="connsiteY44" fmla="*/ 322182 h 1381437"/>
              <a:gd name="connsiteX45" fmla="*/ 122807 w 856152"/>
              <a:gd name="connsiteY45" fmla="*/ 240700 h 1381437"/>
              <a:gd name="connsiteX46" fmla="*/ 140914 w 856152"/>
              <a:gd name="connsiteY46" fmla="*/ 186380 h 1381437"/>
              <a:gd name="connsiteX47" fmla="*/ 159021 w 856152"/>
              <a:gd name="connsiteY47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84122 w 856152"/>
              <a:gd name="connsiteY6" fmla="*/ 50578 h 1381437"/>
              <a:gd name="connsiteX7" fmla="*/ 738443 w 856152"/>
              <a:gd name="connsiteY7" fmla="*/ 104898 h 1381437"/>
              <a:gd name="connsiteX8" fmla="*/ 673692 w 856152"/>
              <a:gd name="connsiteY8" fmla="*/ 189699 h 1381437"/>
              <a:gd name="connsiteX9" fmla="*/ 703700 w 856152"/>
              <a:gd name="connsiteY9" fmla="*/ 231628 h 1381437"/>
              <a:gd name="connsiteX10" fmla="*/ 792764 w 856152"/>
              <a:gd name="connsiteY10" fmla="*/ 222594 h 1381437"/>
              <a:gd name="connsiteX11" fmla="*/ 756097 w 856152"/>
              <a:gd name="connsiteY11" fmla="*/ 290721 h 1381437"/>
              <a:gd name="connsiteX12" fmla="*/ 762922 w 856152"/>
              <a:gd name="connsiteY12" fmla="*/ 338545 h 1381437"/>
              <a:gd name="connsiteX13" fmla="*/ 756587 w 856152"/>
              <a:gd name="connsiteY13" fmla="*/ 364582 h 1381437"/>
              <a:gd name="connsiteX14" fmla="*/ 781972 w 856152"/>
              <a:gd name="connsiteY14" fmla="*/ 388075 h 1381437"/>
              <a:gd name="connsiteX15" fmla="*/ 838031 w 856152"/>
              <a:gd name="connsiteY15" fmla="*/ 385556 h 1381437"/>
              <a:gd name="connsiteX16" fmla="*/ 847084 w 856152"/>
              <a:gd name="connsiteY16" fmla="*/ 457984 h 1381437"/>
              <a:gd name="connsiteX17" fmla="*/ 832806 w 856152"/>
              <a:gd name="connsiteY17" fmla="*/ 532769 h 1381437"/>
              <a:gd name="connsiteX18" fmla="*/ 856138 w 856152"/>
              <a:gd name="connsiteY18" fmla="*/ 928764 h 1381437"/>
              <a:gd name="connsiteX19" fmla="*/ 828977 w 856152"/>
              <a:gd name="connsiteY19" fmla="*/ 983085 h 1381437"/>
              <a:gd name="connsiteX20" fmla="*/ 810870 w 856152"/>
              <a:gd name="connsiteY20" fmla="*/ 1028352 h 1381437"/>
              <a:gd name="connsiteX21" fmla="*/ 774657 w 856152"/>
              <a:gd name="connsiteY21" fmla="*/ 1100780 h 1381437"/>
              <a:gd name="connsiteX22" fmla="*/ 756550 w 856152"/>
              <a:gd name="connsiteY22" fmla="*/ 1127940 h 1381437"/>
              <a:gd name="connsiteX23" fmla="*/ 747496 w 856152"/>
              <a:gd name="connsiteY23" fmla="*/ 1155100 h 1381437"/>
              <a:gd name="connsiteX24" fmla="*/ 729389 w 856152"/>
              <a:gd name="connsiteY24" fmla="*/ 1191314 h 1381437"/>
              <a:gd name="connsiteX25" fmla="*/ 711282 w 856152"/>
              <a:gd name="connsiteY25" fmla="*/ 1245635 h 1381437"/>
              <a:gd name="connsiteX26" fmla="*/ 702229 w 856152"/>
              <a:gd name="connsiteY26" fmla="*/ 1281849 h 1381437"/>
              <a:gd name="connsiteX27" fmla="*/ 656962 w 856152"/>
              <a:gd name="connsiteY27" fmla="*/ 1345223 h 1381437"/>
              <a:gd name="connsiteX28" fmla="*/ 629801 w 856152"/>
              <a:gd name="connsiteY28" fmla="*/ 1372384 h 1381437"/>
              <a:gd name="connsiteX29" fmla="*/ 593587 w 856152"/>
              <a:gd name="connsiteY29" fmla="*/ 1381437 h 1381437"/>
              <a:gd name="connsiteX30" fmla="*/ 367251 w 856152"/>
              <a:gd name="connsiteY30" fmla="*/ 1372384 h 1381437"/>
              <a:gd name="connsiteX31" fmla="*/ 340090 w 856152"/>
              <a:gd name="connsiteY31" fmla="*/ 1363330 h 1381437"/>
              <a:gd name="connsiteX32" fmla="*/ 303876 w 856152"/>
              <a:gd name="connsiteY32" fmla="*/ 1354277 h 1381437"/>
              <a:gd name="connsiteX33" fmla="*/ 276716 w 856152"/>
              <a:gd name="connsiteY33" fmla="*/ 1336170 h 1381437"/>
              <a:gd name="connsiteX34" fmla="*/ 240502 w 856152"/>
              <a:gd name="connsiteY34" fmla="*/ 1327116 h 1381437"/>
              <a:gd name="connsiteX35" fmla="*/ 168074 w 856152"/>
              <a:gd name="connsiteY35" fmla="*/ 1272795 h 1381437"/>
              <a:gd name="connsiteX36" fmla="*/ 149967 w 856152"/>
              <a:gd name="connsiteY36" fmla="*/ 1245635 h 1381437"/>
              <a:gd name="connsiteX37" fmla="*/ 113754 w 856152"/>
              <a:gd name="connsiteY37" fmla="*/ 1218475 h 1381437"/>
              <a:gd name="connsiteX38" fmla="*/ 95647 w 856152"/>
              <a:gd name="connsiteY38" fmla="*/ 1191314 h 1381437"/>
              <a:gd name="connsiteX39" fmla="*/ 59433 w 856152"/>
              <a:gd name="connsiteY39" fmla="*/ 1164154 h 1381437"/>
              <a:gd name="connsiteX40" fmla="*/ 32272 w 856152"/>
              <a:gd name="connsiteY40" fmla="*/ 1055512 h 1381437"/>
              <a:gd name="connsiteX41" fmla="*/ 14166 w 856152"/>
              <a:gd name="connsiteY41" fmla="*/ 811069 h 1381437"/>
              <a:gd name="connsiteX42" fmla="*/ 5112 w 856152"/>
              <a:gd name="connsiteY42" fmla="*/ 747694 h 1381437"/>
              <a:gd name="connsiteX43" fmla="*/ 23219 w 856152"/>
              <a:gd name="connsiteY43" fmla="*/ 412716 h 1381437"/>
              <a:gd name="connsiteX44" fmla="*/ 59433 w 856152"/>
              <a:gd name="connsiteY44" fmla="*/ 322182 h 1381437"/>
              <a:gd name="connsiteX45" fmla="*/ 122807 w 856152"/>
              <a:gd name="connsiteY45" fmla="*/ 240700 h 1381437"/>
              <a:gd name="connsiteX46" fmla="*/ 140914 w 856152"/>
              <a:gd name="connsiteY46" fmla="*/ 186380 h 1381437"/>
              <a:gd name="connsiteX47" fmla="*/ 159021 w 856152"/>
              <a:gd name="connsiteY47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84122 w 856152"/>
              <a:gd name="connsiteY6" fmla="*/ 50578 h 1381437"/>
              <a:gd name="connsiteX7" fmla="*/ 738443 w 856152"/>
              <a:gd name="connsiteY7" fmla="*/ 104898 h 1381437"/>
              <a:gd name="connsiteX8" fmla="*/ 673692 w 856152"/>
              <a:gd name="connsiteY8" fmla="*/ 189699 h 1381437"/>
              <a:gd name="connsiteX9" fmla="*/ 703700 w 856152"/>
              <a:gd name="connsiteY9" fmla="*/ 231628 h 1381437"/>
              <a:gd name="connsiteX10" fmla="*/ 724184 w 856152"/>
              <a:gd name="connsiteY10" fmla="*/ 264504 h 1381437"/>
              <a:gd name="connsiteX11" fmla="*/ 756097 w 856152"/>
              <a:gd name="connsiteY11" fmla="*/ 290721 h 1381437"/>
              <a:gd name="connsiteX12" fmla="*/ 762922 w 856152"/>
              <a:gd name="connsiteY12" fmla="*/ 338545 h 1381437"/>
              <a:gd name="connsiteX13" fmla="*/ 756587 w 856152"/>
              <a:gd name="connsiteY13" fmla="*/ 364582 h 1381437"/>
              <a:gd name="connsiteX14" fmla="*/ 781972 w 856152"/>
              <a:gd name="connsiteY14" fmla="*/ 388075 h 1381437"/>
              <a:gd name="connsiteX15" fmla="*/ 838031 w 856152"/>
              <a:gd name="connsiteY15" fmla="*/ 385556 h 1381437"/>
              <a:gd name="connsiteX16" fmla="*/ 847084 w 856152"/>
              <a:gd name="connsiteY16" fmla="*/ 457984 h 1381437"/>
              <a:gd name="connsiteX17" fmla="*/ 832806 w 856152"/>
              <a:gd name="connsiteY17" fmla="*/ 532769 h 1381437"/>
              <a:gd name="connsiteX18" fmla="*/ 856138 w 856152"/>
              <a:gd name="connsiteY18" fmla="*/ 928764 h 1381437"/>
              <a:gd name="connsiteX19" fmla="*/ 828977 w 856152"/>
              <a:gd name="connsiteY19" fmla="*/ 983085 h 1381437"/>
              <a:gd name="connsiteX20" fmla="*/ 810870 w 856152"/>
              <a:gd name="connsiteY20" fmla="*/ 1028352 h 1381437"/>
              <a:gd name="connsiteX21" fmla="*/ 774657 w 856152"/>
              <a:gd name="connsiteY21" fmla="*/ 1100780 h 1381437"/>
              <a:gd name="connsiteX22" fmla="*/ 756550 w 856152"/>
              <a:gd name="connsiteY22" fmla="*/ 1127940 h 1381437"/>
              <a:gd name="connsiteX23" fmla="*/ 747496 w 856152"/>
              <a:gd name="connsiteY23" fmla="*/ 1155100 h 1381437"/>
              <a:gd name="connsiteX24" fmla="*/ 729389 w 856152"/>
              <a:gd name="connsiteY24" fmla="*/ 1191314 h 1381437"/>
              <a:gd name="connsiteX25" fmla="*/ 711282 w 856152"/>
              <a:gd name="connsiteY25" fmla="*/ 1245635 h 1381437"/>
              <a:gd name="connsiteX26" fmla="*/ 702229 w 856152"/>
              <a:gd name="connsiteY26" fmla="*/ 1281849 h 1381437"/>
              <a:gd name="connsiteX27" fmla="*/ 656962 w 856152"/>
              <a:gd name="connsiteY27" fmla="*/ 1345223 h 1381437"/>
              <a:gd name="connsiteX28" fmla="*/ 629801 w 856152"/>
              <a:gd name="connsiteY28" fmla="*/ 1372384 h 1381437"/>
              <a:gd name="connsiteX29" fmla="*/ 593587 w 856152"/>
              <a:gd name="connsiteY29" fmla="*/ 1381437 h 1381437"/>
              <a:gd name="connsiteX30" fmla="*/ 367251 w 856152"/>
              <a:gd name="connsiteY30" fmla="*/ 1372384 h 1381437"/>
              <a:gd name="connsiteX31" fmla="*/ 340090 w 856152"/>
              <a:gd name="connsiteY31" fmla="*/ 1363330 h 1381437"/>
              <a:gd name="connsiteX32" fmla="*/ 303876 w 856152"/>
              <a:gd name="connsiteY32" fmla="*/ 1354277 h 1381437"/>
              <a:gd name="connsiteX33" fmla="*/ 276716 w 856152"/>
              <a:gd name="connsiteY33" fmla="*/ 1336170 h 1381437"/>
              <a:gd name="connsiteX34" fmla="*/ 240502 w 856152"/>
              <a:gd name="connsiteY34" fmla="*/ 1327116 h 1381437"/>
              <a:gd name="connsiteX35" fmla="*/ 168074 w 856152"/>
              <a:gd name="connsiteY35" fmla="*/ 1272795 h 1381437"/>
              <a:gd name="connsiteX36" fmla="*/ 149967 w 856152"/>
              <a:gd name="connsiteY36" fmla="*/ 1245635 h 1381437"/>
              <a:gd name="connsiteX37" fmla="*/ 113754 w 856152"/>
              <a:gd name="connsiteY37" fmla="*/ 1218475 h 1381437"/>
              <a:gd name="connsiteX38" fmla="*/ 95647 w 856152"/>
              <a:gd name="connsiteY38" fmla="*/ 1191314 h 1381437"/>
              <a:gd name="connsiteX39" fmla="*/ 59433 w 856152"/>
              <a:gd name="connsiteY39" fmla="*/ 1164154 h 1381437"/>
              <a:gd name="connsiteX40" fmla="*/ 32272 w 856152"/>
              <a:gd name="connsiteY40" fmla="*/ 1055512 h 1381437"/>
              <a:gd name="connsiteX41" fmla="*/ 14166 w 856152"/>
              <a:gd name="connsiteY41" fmla="*/ 811069 h 1381437"/>
              <a:gd name="connsiteX42" fmla="*/ 5112 w 856152"/>
              <a:gd name="connsiteY42" fmla="*/ 747694 h 1381437"/>
              <a:gd name="connsiteX43" fmla="*/ 23219 w 856152"/>
              <a:gd name="connsiteY43" fmla="*/ 412716 h 1381437"/>
              <a:gd name="connsiteX44" fmla="*/ 59433 w 856152"/>
              <a:gd name="connsiteY44" fmla="*/ 322182 h 1381437"/>
              <a:gd name="connsiteX45" fmla="*/ 122807 w 856152"/>
              <a:gd name="connsiteY45" fmla="*/ 240700 h 1381437"/>
              <a:gd name="connsiteX46" fmla="*/ 140914 w 856152"/>
              <a:gd name="connsiteY46" fmla="*/ 186380 h 1381437"/>
              <a:gd name="connsiteX47" fmla="*/ 159021 w 856152"/>
              <a:gd name="connsiteY47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13637 w 856152"/>
              <a:gd name="connsiteY6" fmla="*/ 109633 h 1381437"/>
              <a:gd name="connsiteX7" fmla="*/ 738443 w 856152"/>
              <a:gd name="connsiteY7" fmla="*/ 104898 h 1381437"/>
              <a:gd name="connsiteX8" fmla="*/ 673692 w 856152"/>
              <a:gd name="connsiteY8" fmla="*/ 189699 h 1381437"/>
              <a:gd name="connsiteX9" fmla="*/ 703700 w 856152"/>
              <a:gd name="connsiteY9" fmla="*/ 231628 h 1381437"/>
              <a:gd name="connsiteX10" fmla="*/ 724184 w 856152"/>
              <a:gd name="connsiteY10" fmla="*/ 264504 h 1381437"/>
              <a:gd name="connsiteX11" fmla="*/ 756097 w 856152"/>
              <a:gd name="connsiteY11" fmla="*/ 290721 h 1381437"/>
              <a:gd name="connsiteX12" fmla="*/ 762922 w 856152"/>
              <a:gd name="connsiteY12" fmla="*/ 338545 h 1381437"/>
              <a:gd name="connsiteX13" fmla="*/ 756587 w 856152"/>
              <a:gd name="connsiteY13" fmla="*/ 364582 h 1381437"/>
              <a:gd name="connsiteX14" fmla="*/ 781972 w 856152"/>
              <a:gd name="connsiteY14" fmla="*/ 388075 h 1381437"/>
              <a:gd name="connsiteX15" fmla="*/ 838031 w 856152"/>
              <a:gd name="connsiteY15" fmla="*/ 385556 h 1381437"/>
              <a:gd name="connsiteX16" fmla="*/ 847084 w 856152"/>
              <a:gd name="connsiteY16" fmla="*/ 457984 h 1381437"/>
              <a:gd name="connsiteX17" fmla="*/ 832806 w 856152"/>
              <a:gd name="connsiteY17" fmla="*/ 532769 h 1381437"/>
              <a:gd name="connsiteX18" fmla="*/ 856138 w 856152"/>
              <a:gd name="connsiteY18" fmla="*/ 928764 h 1381437"/>
              <a:gd name="connsiteX19" fmla="*/ 828977 w 856152"/>
              <a:gd name="connsiteY19" fmla="*/ 983085 h 1381437"/>
              <a:gd name="connsiteX20" fmla="*/ 810870 w 856152"/>
              <a:gd name="connsiteY20" fmla="*/ 1028352 h 1381437"/>
              <a:gd name="connsiteX21" fmla="*/ 774657 w 856152"/>
              <a:gd name="connsiteY21" fmla="*/ 1100780 h 1381437"/>
              <a:gd name="connsiteX22" fmla="*/ 756550 w 856152"/>
              <a:gd name="connsiteY22" fmla="*/ 1127940 h 1381437"/>
              <a:gd name="connsiteX23" fmla="*/ 747496 w 856152"/>
              <a:gd name="connsiteY23" fmla="*/ 1155100 h 1381437"/>
              <a:gd name="connsiteX24" fmla="*/ 729389 w 856152"/>
              <a:gd name="connsiteY24" fmla="*/ 1191314 h 1381437"/>
              <a:gd name="connsiteX25" fmla="*/ 711282 w 856152"/>
              <a:gd name="connsiteY25" fmla="*/ 1245635 h 1381437"/>
              <a:gd name="connsiteX26" fmla="*/ 702229 w 856152"/>
              <a:gd name="connsiteY26" fmla="*/ 1281849 h 1381437"/>
              <a:gd name="connsiteX27" fmla="*/ 656962 w 856152"/>
              <a:gd name="connsiteY27" fmla="*/ 1345223 h 1381437"/>
              <a:gd name="connsiteX28" fmla="*/ 629801 w 856152"/>
              <a:gd name="connsiteY28" fmla="*/ 1372384 h 1381437"/>
              <a:gd name="connsiteX29" fmla="*/ 593587 w 856152"/>
              <a:gd name="connsiteY29" fmla="*/ 1381437 h 1381437"/>
              <a:gd name="connsiteX30" fmla="*/ 367251 w 856152"/>
              <a:gd name="connsiteY30" fmla="*/ 1372384 h 1381437"/>
              <a:gd name="connsiteX31" fmla="*/ 340090 w 856152"/>
              <a:gd name="connsiteY31" fmla="*/ 1363330 h 1381437"/>
              <a:gd name="connsiteX32" fmla="*/ 303876 w 856152"/>
              <a:gd name="connsiteY32" fmla="*/ 1354277 h 1381437"/>
              <a:gd name="connsiteX33" fmla="*/ 276716 w 856152"/>
              <a:gd name="connsiteY33" fmla="*/ 1336170 h 1381437"/>
              <a:gd name="connsiteX34" fmla="*/ 240502 w 856152"/>
              <a:gd name="connsiteY34" fmla="*/ 1327116 h 1381437"/>
              <a:gd name="connsiteX35" fmla="*/ 168074 w 856152"/>
              <a:gd name="connsiteY35" fmla="*/ 1272795 h 1381437"/>
              <a:gd name="connsiteX36" fmla="*/ 149967 w 856152"/>
              <a:gd name="connsiteY36" fmla="*/ 1245635 h 1381437"/>
              <a:gd name="connsiteX37" fmla="*/ 113754 w 856152"/>
              <a:gd name="connsiteY37" fmla="*/ 1218475 h 1381437"/>
              <a:gd name="connsiteX38" fmla="*/ 95647 w 856152"/>
              <a:gd name="connsiteY38" fmla="*/ 1191314 h 1381437"/>
              <a:gd name="connsiteX39" fmla="*/ 59433 w 856152"/>
              <a:gd name="connsiteY39" fmla="*/ 1164154 h 1381437"/>
              <a:gd name="connsiteX40" fmla="*/ 32272 w 856152"/>
              <a:gd name="connsiteY40" fmla="*/ 1055512 h 1381437"/>
              <a:gd name="connsiteX41" fmla="*/ 14166 w 856152"/>
              <a:gd name="connsiteY41" fmla="*/ 811069 h 1381437"/>
              <a:gd name="connsiteX42" fmla="*/ 5112 w 856152"/>
              <a:gd name="connsiteY42" fmla="*/ 747694 h 1381437"/>
              <a:gd name="connsiteX43" fmla="*/ 23219 w 856152"/>
              <a:gd name="connsiteY43" fmla="*/ 412716 h 1381437"/>
              <a:gd name="connsiteX44" fmla="*/ 59433 w 856152"/>
              <a:gd name="connsiteY44" fmla="*/ 322182 h 1381437"/>
              <a:gd name="connsiteX45" fmla="*/ 122807 w 856152"/>
              <a:gd name="connsiteY45" fmla="*/ 240700 h 1381437"/>
              <a:gd name="connsiteX46" fmla="*/ 140914 w 856152"/>
              <a:gd name="connsiteY46" fmla="*/ 186380 h 1381437"/>
              <a:gd name="connsiteX47" fmla="*/ 159021 w 856152"/>
              <a:gd name="connsiteY47" fmla="*/ 77738 h 1381437"/>
              <a:gd name="connsiteX0" fmla="*/ 159021 w 856152"/>
              <a:gd name="connsiteY0" fmla="*/ 77738 h 1381437"/>
              <a:gd name="connsiteX1" fmla="*/ 204288 w 856152"/>
              <a:gd name="connsiteY1" fmla="*/ 41524 h 1381437"/>
              <a:gd name="connsiteX2" fmla="*/ 276716 w 856152"/>
              <a:gd name="connsiteY2" fmla="*/ 23417 h 1381437"/>
              <a:gd name="connsiteX3" fmla="*/ 303876 w 856152"/>
              <a:gd name="connsiteY3" fmla="*/ 5310 h 1381437"/>
              <a:gd name="connsiteX4" fmla="*/ 629801 w 856152"/>
              <a:gd name="connsiteY4" fmla="*/ 23417 h 1381437"/>
              <a:gd name="connsiteX5" fmla="*/ 656962 w 856152"/>
              <a:gd name="connsiteY5" fmla="*/ 41524 h 1381437"/>
              <a:gd name="connsiteX6" fmla="*/ 613637 w 856152"/>
              <a:gd name="connsiteY6" fmla="*/ 109633 h 1381437"/>
              <a:gd name="connsiteX7" fmla="*/ 650813 w 856152"/>
              <a:gd name="connsiteY7" fmla="*/ 156333 h 1381437"/>
              <a:gd name="connsiteX8" fmla="*/ 673692 w 856152"/>
              <a:gd name="connsiteY8" fmla="*/ 189699 h 1381437"/>
              <a:gd name="connsiteX9" fmla="*/ 703700 w 856152"/>
              <a:gd name="connsiteY9" fmla="*/ 231628 h 1381437"/>
              <a:gd name="connsiteX10" fmla="*/ 724184 w 856152"/>
              <a:gd name="connsiteY10" fmla="*/ 264504 h 1381437"/>
              <a:gd name="connsiteX11" fmla="*/ 756097 w 856152"/>
              <a:gd name="connsiteY11" fmla="*/ 290721 h 1381437"/>
              <a:gd name="connsiteX12" fmla="*/ 762922 w 856152"/>
              <a:gd name="connsiteY12" fmla="*/ 338545 h 1381437"/>
              <a:gd name="connsiteX13" fmla="*/ 756587 w 856152"/>
              <a:gd name="connsiteY13" fmla="*/ 364582 h 1381437"/>
              <a:gd name="connsiteX14" fmla="*/ 781972 w 856152"/>
              <a:gd name="connsiteY14" fmla="*/ 388075 h 1381437"/>
              <a:gd name="connsiteX15" fmla="*/ 838031 w 856152"/>
              <a:gd name="connsiteY15" fmla="*/ 385556 h 1381437"/>
              <a:gd name="connsiteX16" fmla="*/ 847084 w 856152"/>
              <a:gd name="connsiteY16" fmla="*/ 457984 h 1381437"/>
              <a:gd name="connsiteX17" fmla="*/ 832806 w 856152"/>
              <a:gd name="connsiteY17" fmla="*/ 532769 h 1381437"/>
              <a:gd name="connsiteX18" fmla="*/ 856138 w 856152"/>
              <a:gd name="connsiteY18" fmla="*/ 928764 h 1381437"/>
              <a:gd name="connsiteX19" fmla="*/ 828977 w 856152"/>
              <a:gd name="connsiteY19" fmla="*/ 983085 h 1381437"/>
              <a:gd name="connsiteX20" fmla="*/ 810870 w 856152"/>
              <a:gd name="connsiteY20" fmla="*/ 1028352 h 1381437"/>
              <a:gd name="connsiteX21" fmla="*/ 774657 w 856152"/>
              <a:gd name="connsiteY21" fmla="*/ 1100780 h 1381437"/>
              <a:gd name="connsiteX22" fmla="*/ 756550 w 856152"/>
              <a:gd name="connsiteY22" fmla="*/ 1127940 h 1381437"/>
              <a:gd name="connsiteX23" fmla="*/ 747496 w 856152"/>
              <a:gd name="connsiteY23" fmla="*/ 1155100 h 1381437"/>
              <a:gd name="connsiteX24" fmla="*/ 729389 w 856152"/>
              <a:gd name="connsiteY24" fmla="*/ 1191314 h 1381437"/>
              <a:gd name="connsiteX25" fmla="*/ 711282 w 856152"/>
              <a:gd name="connsiteY25" fmla="*/ 1245635 h 1381437"/>
              <a:gd name="connsiteX26" fmla="*/ 702229 w 856152"/>
              <a:gd name="connsiteY26" fmla="*/ 1281849 h 1381437"/>
              <a:gd name="connsiteX27" fmla="*/ 656962 w 856152"/>
              <a:gd name="connsiteY27" fmla="*/ 1345223 h 1381437"/>
              <a:gd name="connsiteX28" fmla="*/ 629801 w 856152"/>
              <a:gd name="connsiteY28" fmla="*/ 1372384 h 1381437"/>
              <a:gd name="connsiteX29" fmla="*/ 593587 w 856152"/>
              <a:gd name="connsiteY29" fmla="*/ 1381437 h 1381437"/>
              <a:gd name="connsiteX30" fmla="*/ 367251 w 856152"/>
              <a:gd name="connsiteY30" fmla="*/ 1372384 h 1381437"/>
              <a:gd name="connsiteX31" fmla="*/ 340090 w 856152"/>
              <a:gd name="connsiteY31" fmla="*/ 1363330 h 1381437"/>
              <a:gd name="connsiteX32" fmla="*/ 303876 w 856152"/>
              <a:gd name="connsiteY32" fmla="*/ 1354277 h 1381437"/>
              <a:gd name="connsiteX33" fmla="*/ 276716 w 856152"/>
              <a:gd name="connsiteY33" fmla="*/ 1336170 h 1381437"/>
              <a:gd name="connsiteX34" fmla="*/ 240502 w 856152"/>
              <a:gd name="connsiteY34" fmla="*/ 1327116 h 1381437"/>
              <a:gd name="connsiteX35" fmla="*/ 168074 w 856152"/>
              <a:gd name="connsiteY35" fmla="*/ 1272795 h 1381437"/>
              <a:gd name="connsiteX36" fmla="*/ 149967 w 856152"/>
              <a:gd name="connsiteY36" fmla="*/ 1245635 h 1381437"/>
              <a:gd name="connsiteX37" fmla="*/ 113754 w 856152"/>
              <a:gd name="connsiteY37" fmla="*/ 1218475 h 1381437"/>
              <a:gd name="connsiteX38" fmla="*/ 95647 w 856152"/>
              <a:gd name="connsiteY38" fmla="*/ 1191314 h 1381437"/>
              <a:gd name="connsiteX39" fmla="*/ 59433 w 856152"/>
              <a:gd name="connsiteY39" fmla="*/ 1164154 h 1381437"/>
              <a:gd name="connsiteX40" fmla="*/ 32272 w 856152"/>
              <a:gd name="connsiteY40" fmla="*/ 1055512 h 1381437"/>
              <a:gd name="connsiteX41" fmla="*/ 14166 w 856152"/>
              <a:gd name="connsiteY41" fmla="*/ 811069 h 1381437"/>
              <a:gd name="connsiteX42" fmla="*/ 5112 w 856152"/>
              <a:gd name="connsiteY42" fmla="*/ 747694 h 1381437"/>
              <a:gd name="connsiteX43" fmla="*/ 23219 w 856152"/>
              <a:gd name="connsiteY43" fmla="*/ 412716 h 1381437"/>
              <a:gd name="connsiteX44" fmla="*/ 59433 w 856152"/>
              <a:gd name="connsiteY44" fmla="*/ 322182 h 1381437"/>
              <a:gd name="connsiteX45" fmla="*/ 122807 w 856152"/>
              <a:gd name="connsiteY45" fmla="*/ 240700 h 1381437"/>
              <a:gd name="connsiteX46" fmla="*/ 140914 w 856152"/>
              <a:gd name="connsiteY46" fmla="*/ 186380 h 1381437"/>
              <a:gd name="connsiteX47" fmla="*/ 159021 w 856152"/>
              <a:gd name="connsiteY47" fmla="*/ 77738 h 1381437"/>
              <a:gd name="connsiteX0" fmla="*/ 159021 w 856152"/>
              <a:gd name="connsiteY0" fmla="*/ 73642 h 1377341"/>
              <a:gd name="connsiteX1" fmla="*/ 204288 w 856152"/>
              <a:gd name="connsiteY1" fmla="*/ 37428 h 1377341"/>
              <a:gd name="connsiteX2" fmla="*/ 276716 w 856152"/>
              <a:gd name="connsiteY2" fmla="*/ 19321 h 1377341"/>
              <a:gd name="connsiteX3" fmla="*/ 303876 w 856152"/>
              <a:gd name="connsiteY3" fmla="*/ 1214 h 1377341"/>
              <a:gd name="connsiteX4" fmla="*/ 502166 w 856152"/>
              <a:gd name="connsiteY4" fmla="*/ 55516 h 1377341"/>
              <a:gd name="connsiteX5" fmla="*/ 656962 w 856152"/>
              <a:gd name="connsiteY5" fmla="*/ 37428 h 1377341"/>
              <a:gd name="connsiteX6" fmla="*/ 613637 w 856152"/>
              <a:gd name="connsiteY6" fmla="*/ 105537 h 1377341"/>
              <a:gd name="connsiteX7" fmla="*/ 650813 w 856152"/>
              <a:gd name="connsiteY7" fmla="*/ 152237 h 1377341"/>
              <a:gd name="connsiteX8" fmla="*/ 673692 w 856152"/>
              <a:gd name="connsiteY8" fmla="*/ 185603 h 1377341"/>
              <a:gd name="connsiteX9" fmla="*/ 703700 w 856152"/>
              <a:gd name="connsiteY9" fmla="*/ 227532 h 1377341"/>
              <a:gd name="connsiteX10" fmla="*/ 724184 w 856152"/>
              <a:gd name="connsiteY10" fmla="*/ 260408 h 1377341"/>
              <a:gd name="connsiteX11" fmla="*/ 756097 w 856152"/>
              <a:gd name="connsiteY11" fmla="*/ 286625 h 1377341"/>
              <a:gd name="connsiteX12" fmla="*/ 762922 w 856152"/>
              <a:gd name="connsiteY12" fmla="*/ 334449 h 1377341"/>
              <a:gd name="connsiteX13" fmla="*/ 756587 w 856152"/>
              <a:gd name="connsiteY13" fmla="*/ 360486 h 1377341"/>
              <a:gd name="connsiteX14" fmla="*/ 781972 w 856152"/>
              <a:gd name="connsiteY14" fmla="*/ 383979 h 1377341"/>
              <a:gd name="connsiteX15" fmla="*/ 838031 w 856152"/>
              <a:gd name="connsiteY15" fmla="*/ 381460 h 1377341"/>
              <a:gd name="connsiteX16" fmla="*/ 847084 w 856152"/>
              <a:gd name="connsiteY16" fmla="*/ 453888 h 1377341"/>
              <a:gd name="connsiteX17" fmla="*/ 832806 w 856152"/>
              <a:gd name="connsiteY17" fmla="*/ 528673 h 1377341"/>
              <a:gd name="connsiteX18" fmla="*/ 856138 w 856152"/>
              <a:gd name="connsiteY18" fmla="*/ 924668 h 1377341"/>
              <a:gd name="connsiteX19" fmla="*/ 828977 w 856152"/>
              <a:gd name="connsiteY19" fmla="*/ 978989 h 1377341"/>
              <a:gd name="connsiteX20" fmla="*/ 810870 w 856152"/>
              <a:gd name="connsiteY20" fmla="*/ 1024256 h 1377341"/>
              <a:gd name="connsiteX21" fmla="*/ 774657 w 856152"/>
              <a:gd name="connsiteY21" fmla="*/ 1096684 h 1377341"/>
              <a:gd name="connsiteX22" fmla="*/ 756550 w 856152"/>
              <a:gd name="connsiteY22" fmla="*/ 1123844 h 1377341"/>
              <a:gd name="connsiteX23" fmla="*/ 747496 w 856152"/>
              <a:gd name="connsiteY23" fmla="*/ 1151004 h 1377341"/>
              <a:gd name="connsiteX24" fmla="*/ 729389 w 856152"/>
              <a:gd name="connsiteY24" fmla="*/ 1187218 h 1377341"/>
              <a:gd name="connsiteX25" fmla="*/ 711282 w 856152"/>
              <a:gd name="connsiteY25" fmla="*/ 1241539 h 1377341"/>
              <a:gd name="connsiteX26" fmla="*/ 702229 w 856152"/>
              <a:gd name="connsiteY26" fmla="*/ 1277753 h 1377341"/>
              <a:gd name="connsiteX27" fmla="*/ 656962 w 856152"/>
              <a:gd name="connsiteY27" fmla="*/ 1341127 h 1377341"/>
              <a:gd name="connsiteX28" fmla="*/ 629801 w 856152"/>
              <a:gd name="connsiteY28" fmla="*/ 1368288 h 1377341"/>
              <a:gd name="connsiteX29" fmla="*/ 593587 w 856152"/>
              <a:gd name="connsiteY29" fmla="*/ 1377341 h 1377341"/>
              <a:gd name="connsiteX30" fmla="*/ 367251 w 856152"/>
              <a:gd name="connsiteY30" fmla="*/ 1368288 h 1377341"/>
              <a:gd name="connsiteX31" fmla="*/ 340090 w 856152"/>
              <a:gd name="connsiteY31" fmla="*/ 1359234 h 1377341"/>
              <a:gd name="connsiteX32" fmla="*/ 303876 w 856152"/>
              <a:gd name="connsiteY32" fmla="*/ 1350181 h 1377341"/>
              <a:gd name="connsiteX33" fmla="*/ 276716 w 856152"/>
              <a:gd name="connsiteY33" fmla="*/ 1332074 h 1377341"/>
              <a:gd name="connsiteX34" fmla="*/ 240502 w 856152"/>
              <a:gd name="connsiteY34" fmla="*/ 1323020 h 1377341"/>
              <a:gd name="connsiteX35" fmla="*/ 168074 w 856152"/>
              <a:gd name="connsiteY35" fmla="*/ 1268699 h 1377341"/>
              <a:gd name="connsiteX36" fmla="*/ 149967 w 856152"/>
              <a:gd name="connsiteY36" fmla="*/ 1241539 h 1377341"/>
              <a:gd name="connsiteX37" fmla="*/ 113754 w 856152"/>
              <a:gd name="connsiteY37" fmla="*/ 1214379 h 1377341"/>
              <a:gd name="connsiteX38" fmla="*/ 95647 w 856152"/>
              <a:gd name="connsiteY38" fmla="*/ 1187218 h 1377341"/>
              <a:gd name="connsiteX39" fmla="*/ 59433 w 856152"/>
              <a:gd name="connsiteY39" fmla="*/ 1160058 h 1377341"/>
              <a:gd name="connsiteX40" fmla="*/ 32272 w 856152"/>
              <a:gd name="connsiteY40" fmla="*/ 1051416 h 1377341"/>
              <a:gd name="connsiteX41" fmla="*/ 14166 w 856152"/>
              <a:gd name="connsiteY41" fmla="*/ 806973 h 1377341"/>
              <a:gd name="connsiteX42" fmla="*/ 5112 w 856152"/>
              <a:gd name="connsiteY42" fmla="*/ 743598 h 1377341"/>
              <a:gd name="connsiteX43" fmla="*/ 23219 w 856152"/>
              <a:gd name="connsiteY43" fmla="*/ 408620 h 1377341"/>
              <a:gd name="connsiteX44" fmla="*/ 59433 w 856152"/>
              <a:gd name="connsiteY44" fmla="*/ 318086 h 1377341"/>
              <a:gd name="connsiteX45" fmla="*/ 122807 w 856152"/>
              <a:gd name="connsiteY45" fmla="*/ 236604 h 1377341"/>
              <a:gd name="connsiteX46" fmla="*/ 140914 w 856152"/>
              <a:gd name="connsiteY46" fmla="*/ 182284 h 1377341"/>
              <a:gd name="connsiteX47" fmla="*/ 159021 w 856152"/>
              <a:gd name="connsiteY47" fmla="*/ 73642 h 1377341"/>
              <a:gd name="connsiteX0" fmla="*/ 159021 w 856152"/>
              <a:gd name="connsiteY0" fmla="*/ 73642 h 1377341"/>
              <a:gd name="connsiteX1" fmla="*/ 204288 w 856152"/>
              <a:gd name="connsiteY1" fmla="*/ 37428 h 1377341"/>
              <a:gd name="connsiteX2" fmla="*/ 276716 w 856152"/>
              <a:gd name="connsiteY2" fmla="*/ 19321 h 1377341"/>
              <a:gd name="connsiteX3" fmla="*/ 303876 w 856152"/>
              <a:gd name="connsiteY3" fmla="*/ 1214 h 1377341"/>
              <a:gd name="connsiteX4" fmla="*/ 502166 w 856152"/>
              <a:gd name="connsiteY4" fmla="*/ 55516 h 1377341"/>
              <a:gd name="connsiteX5" fmla="*/ 578857 w 856152"/>
              <a:gd name="connsiteY5" fmla="*/ 86958 h 1377341"/>
              <a:gd name="connsiteX6" fmla="*/ 613637 w 856152"/>
              <a:gd name="connsiteY6" fmla="*/ 105537 h 1377341"/>
              <a:gd name="connsiteX7" fmla="*/ 650813 w 856152"/>
              <a:gd name="connsiteY7" fmla="*/ 152237 h 1377341"/>
              <a:gd name="connsiteX8" fmla="*/ 673692 w 856152"/>
              <a:gd name="connsiteY8" fmla="*/ 185603 h 1377341"/>
              <a:gd name="connsiteX9" fmla="*/ 703700 w 856152"/>
              <a:gd name="connsiteY9" fmla="*/ 227532 h 1377341"/>
              <a:gd name="connsiteX10" fmla="*/ 724184 w 856152"/>
              <a:gd name="connsiteY10" fmla="*/ 260408 h 1377341"/>
              <a:gd name="connsiteX11" fmla="*/ 756097 w 856152"/>
              <a:gd name="connsiteY11" fmla="*/ 286625 h 1377341"/>
              <a:gd name="connsiteX12" fmla="*/ 762922 w 856152"/>
              <a:gd name="connsiteY12" fmla="*/ 334449 h 1377341"/>
              <a:gd name="connsiteX13" fmla="*/ 756587 w 856152"/>
              <a:gd name="connsiteY13" fmla="*/ 360486 h 1377341"/>
              <a:gd name="connsiteX14" fmla="*/ 781972 w 856152"/>
              <a:gd name="connsiteY14" fmla="*/ 383979 h 1377341"/>
              <a:gd name="connsiteX15" fmla="*/ 838031 w 856152"/>
              <a:gd name="connsiteY15" fmla="*/ 381460 h 1377341"/>
              <a:gd name="connsiteX16" fmla="*/ 847084 w 856152"/>
              <a:gd name="connsiteY16" fmla="*/ 453888 h 1377341"/>
              <a:gd name="connsiteX17" fmla="*/ 832806 w 856152"/>
              <a:gd name="connsiteY17" fmla="*/ 528673 h 1377341"/>
              <a:gd name="connsiteX18" fmla="*/ 856138 w 856152"/>
              <a:gd name="connsiteY18" fmla="*/ 924668 h 1377341"/>
              <a:gd name="connsiteX19" fmla="*/ 828977 w 856152"/>
              <a:gd name="connsiteY19" fmla="*/ 978989 h 1377341"/>
              <a:gd name="connsiteX20" fmla="*/ 810870 w 856152"/>
              <a:gd name="connsiteY20" fmla="*/ 1024256 h 1377341"/>
              <a:gd name="connsiteX21" fmla="*/ 774657 w 856152"/>
              <a:gd name="connsiteY21" fmla="*/ 1096684 h 1377341"/>
              <a:gd name="connsiteX22" fmla="*/ 756550 w 856152"/>
              <a:gd name="connsiteY22" fmla="*/ 1123844 h 1377341"/>
              <a:gd name="connsiteX23" fmla="*/ 747496 w 856152"/>
              <a:gd name="connsiteY23" fmla="*/ 1151004 h 1377341"/>
              <a:gd name="connsiteX24" fmla="*/ 729389 w 856152"/>
              <a:gd name="connsiteY24" fmla="*/ 1187218 h 1377341"/>
              <a:gd name="connsiteX25" fmla="*/ 711282 w 856152"/>
              <a:gd name="connsiteY25" fmla="*/ 1241539 h 1377341"/>
              <a:gd name="connsiteX26" fmla="*/ 702229 w 856152"/>
              <a:gd name="connsiteY26" fmla="*/ 1277753 h 1377341"/>
              <a:gd name="connsiteX27" fmla="*/ 656962 w 856152"/>
              <a:gd name="connsiteY27" fmla="*/ 1341127 h 1377341"/>
              <a:gd name="connsiteX28" fmla="*/ 629801 w 856152"/>
              <a:gd name="connsiteY28" fmla="*/ 1368288 h 1377341"/>
              <a:gd name="connsiteX29" fmla="*/ 593587 w 856152"/>
              <a:gd name="connsiteY29" fmla="*/ 1377341 h 1377341"/>
              <a:gd name="connsiteX30" fmla="*/ 367251 w 856152"/>
              <a:gd name="connsiteY30" fmla="*/ 1368288 h 1377341"/>
              <a:gd name="connsiteX31" fmla="*/ 340090 w 856152"/>
              <a:gd name="connsiteY31" fmla="*/ 1359234 h 1377341"/>
              <a:gd name="connsiteX32" fmla="*/ 303876 w 856152"/>
              <a:gd name="connsiteY32" fmla="*/ 1350181 h 1377341"/>
              <a:gd name="connsiteX33" fmla="*/ 276716 w 856152"/>
              <a:gd name="connsiteY33" fmla="*/ 1332074 h 1377341"/>
              <a:gd name="connsiteX34" fmla="*/ 240502 w 856152"/>
              <a:gd name="connsiteY34" fmla="*/ 1323020 h 1377341"/>
              <a:gd name="connsiteX35" fmla="*/ 168074 w 856152"/>
              <a:gd name="connsiteY35" fmla="*/ 1268699 h 1377341"/>
              <a:gd name="connsiteX36" fmla="*/ 149967 w 856152"/>
              <a:gd name="connsiteY36" fmla="*/ 1241539 h 1377341"/>
              <a:gd name="connsiteX37" fmla="*/ 113754 w 856152"/>
              <a:gd name="connsiteY37" fmla="*/ 1214379 h 1377341"/>
              <a:gd name="connsiteX38" fmla="*/ 95647 w 856152"/>
              <a:gd name="connsiteY38" fmla="*/ 1187218 h 1377341"/>
              <a:gd name="connsiteX39" fmla="*/ 59433 w 856152"/>
              <a:gd name="connsiteY39" fmla="*/ 1160058 h 1377341"/>
              <a:gd name="connsiteX40" fmla="*/ 32272 w 856152"/>
              <a:gd name="connsiteY40" fmla="*/ 1051416 h 1377341"/>
              <a:gd name="connsiteX41" fmla="*/ 14166 w 856152"/>
              <a:gd name="connsiteY41" fmla="*/ 806973 h 1377341"/>
              <a:gd name="connsiteX42" fmla="*/ 5112 w 856152"/>
              <a:gd name="connsiteY42" fmla="*/ 743598 h 1377341"/>
              <a:gd name="connsiteX43" fmla="*/ 23219 w 856152"/>
              <a:gd name="connsiteY43" fmla="*/ 408620 h 1377341"/>
              <a:gd name="connsiteX44" fmla="*/ 59433 w 856152"/>
              <a:gd name="connsiteY44" fmla="*/ 318086 h 1377341"/>
              <a:gd name="connsiteX45" fmla="*/ 122807 w 856152"/>
              <a:gd name="connsiteY45" fmla="*/ 236604 h 1377341"/>
              <a:gd name="connsiteX46" fmla="*/ 140914 w 856152"/>
              <a:gd name="connsiteY46" fmla="*/ 182284 h 1377341"/>
              <a:gd name="connsiteX47" fmla="*/ 159021 w 856152"/>
              <a:gd name="connsiteY47" fmla="*/ 73642 h 1377341"/>
              <a:gd name="connsiteX0" fmla="*/ 193311 w 856152"/>
              <a:gd name="connsiteY0" fmla="*/ 117457 h 1377341"/>
              <a:gd name="connsiteX1" fmla="*/ 204288 w 856152"/>
              <a:gd name="connsiteY1" fmla="*/ 37428 h 1377341"/>
              <a:gd name="connsiteX2" fmla="*/ 276716 w 856152"/>
              <a:gd name="connsiteY2" fmla="*/ 19321 h 1377341"/>
              <a:gd name="connsiteX3" fmla="*/ 303876 w 856152"/>
              <a:gd name="connsiteY3" fmla="*/ 1214 h 1377341"/>
              <a:gd name="connsiteX4" fmla="*/ 502166 w 856152"/>
              <a:gd name="connsiteY4" fmla="*/ 55516 h 1377341"/>
              <a:gd name="connsiteX5" fmla="*/ 578857 w 856152"/>
              <a:gd name="connsiteY5" fmla="*/ 86958 h 1377341"/>
              <a:gd name="connsiteX6" fmla="*/ 613637 w 856152"/>
              <a:gd name="connsiteY6" fmla="*/ 105537 h 1377341"/>
              <a:gd name="connsiteX7" fmla="*/ 650813 w 856152"/>
              <a:gd name="connsiteY7" fmla="*/ 152237 h 1377341"/>
              <a:gd name="connsiteX8" fmla="*/ 673692 w 856152"/>
              <a:gd name="connsiteY8" fmla="*/ 185603 h 1377341"/>
              <a:gd name="connsiteX9" fmla="*/ 703700 w 856152"/>
              <a:gd name="connsiteY9" fmla="*/ 227532 h 1377341"/>
              <a:gd name="connsiteX10" fmla="*/ 724184 w 856152"/>
              <a:gd name="connsiteY10" fmla="*/ 260408 h 1377341"/>
              <a:gd name="connsiteX11" fmla="*/ 756097 w 856152"/>
              <a:gd name="connsiteY11" fmla="*/ 286625 h 1377341"/>
              <a:gd name="connsiteX12" fmla="*/ 762922 w 856152"/>
              <a:gd name="connsiteY12" fmla="*/ 334449 h 1377341"/>
              <a:gd name="connsiteX13" fmla="*/ 756587 w 856152"/>
              <a:gd name="connsiteY13" fmla="*/ 360486 h 1377341"/>
              <a:gd name="connsiteX14" fmla="*/ 781972 w 856152"/>
              <a:gd name="connsiteY14" fmla="*/ 383979 h 1377341"/>
              <a:gd name="connsiteX15" fmla="*/ 838031 w 856152"/>
              <a:gd name="connsiteY15" fmla="*/ 381460 h 1377341"/>
              <a:gd name="connsiteX16" fmla="*/ 847084 w 856152"/>
              <a:gd name="connsiteY16" fmla="*/ 453888 h 1377341"/>
              <a:gd name="connsiteX17" fmla="*/ 832806 w 856152"/>
              <a:gd name="connsiteY17" fmla="*/ 528673 h 1377341"/>
              <a:gd name="connsiteX18" fmla="*/ 856138 w 856152"/>
              <a:gd name="connsiteY18" fmla="*/ 924668 h 1377341"/>
              <a:gd name="connsiteX19" fmla="*/ 828977 w 856152"/>
              <a:gd name="connsiteY19" fmla="*/ 978989 h 1377341"/>
              <a:gd name="connsiteX20" fmla="*/ 810870 w 856152"/>
              <a:gd name="connsiteY20" fmla="*/ 1024256 h 1377341"/>
              <a:gd name="connsiteX21" fmla="*/ 774657 w 856152"/>
              <a:gd name="connsiteY21" fmla="*/ 1096684 h 1377341"/>
              <a:gd name="connsiteX22" fmla="*/ 756550 w 856152"/>
              <a:gd name="connsiteY22" fmla="*/ 1123844 h 1377341"/>
              <a:gd name="connsiteX23" fmla="*/ 747496 w 856152"/>
              <a:gd name="connsiteY23" fmla="*/ 1151004 h 1377341"/>
              <a:gd name="connsiteX24" fmla="*/ 729389 w 856152"/>
              <a:gd name="connsiteY24" fmla="*/ 1187218 h 1377341"/>
              <a:gd name="connsiteX25" fmla="*/ 711282 w 856152"/>
              <a:gd name="connsiteY25" fmla="*/ 1241539 h 1377341"/>
              <a:gd name="connsiteX26" fmla="*/ 702229 w 856152"/>
              <a:gd name="connsiteY26" fmla="*/ 1277753 h 1377341"/>
              <a:gd name="connsiteX27" fmla="*/ 656962 w 856152"/>
              <a:gd name="connsiteY27" fmla="*/ 1341127 h 1377341"/>
              <a:gd name="connsiteX28" fmla="*/ 629801 w 856152"/>
              <a:gd name="connsiteY28" fmla="*/ 1368288 h 1377341"/>
              <a:gd name="connsiteX29" fmla="*/ 593587 w 856152"/>
              <a:gd name="connsiteY29" fmla="*/ 1377341 h 1377341"/>
              <a:gd name="connsiteX30" fmla="*/ 367251 w 856152"/>
              <a:gd name="connsiteY30" fmla="*/ 1368288 h 1377341"/>
              <a:gd name="connsiteX31" fmla="*/ 340090 w 856152"/>
              <a:gd name="connsiteY31" fmla="*/ 1359234 h 1377341"/>
              <a:gd name="connsiteX32" fmla="*/ 303876 w 856152"/>
              <a:gd name="connsiteY32" fmla="*/ 1350181 h 1377341"/>
              <a:gd name="connsiteX33" fmla="*/ 276716 w 856152"/>
              <a:gd name="connsiteY33" fmla="*/ 1332074 h 1377341"/>
              <a:gd name="connsiteX34" fmla="*/ 240502 w 856152"/>
              <a:gd name="connsiteY34" fmla="*/ 1323020 h 1377341"/>
              <a:gd name="connsiteX35" fmla="*/ 168074 w 856152"/>
              <a:gd name="connsiteY35" fmla="*/ 1268699 h 1377341"/>
              <a:gd name="connsiteX36" fmla="*/ 149967 w 856152"/>
              <a:gd name="connsiteY36" fmla="*/ 1241539 h 1377341"/>
              <a:gd name="connsiteX37" fmla="*/ 113754 w 856152"/>
              <a:gd name="connsiteY37" fmla="*/ 1214379 h 1377341"/>
              <a:gd name="connsiteX38" fmla="*/ 95647 w 856152"/>
              <a:gd name="connsiteY38" fmla="*/ 1187218 h 1377341"/>
              <a:gd name="connsiteX39" fmla="*/ 59433 w 856152"/>
              <a:gd name="connsiteY39" fmla="*/ 1160058 h 1377341"/>
              <a:gd name="connsiteX40" fmla="*/ 32272 w 856152"/>
              <a:gd name="connsiteY40" fmla="*/ 1051416 h 1377341"/>
              <a:gd name="connsiteX41" fmla="*/ 14166 w 856152"/>
              <a:gd name="connsiteY41" fmla="*/ 806973 h 1377341"/>
              <a:gd name="connsiteX42" fmla="*/ 5112 w 856152"/>
              <a:gd name="connsiteY42" fmla="*/ 743598 h 1377341"/>
              <a:gd name="connsiteX43" fmla="*/ 23219 w 856152"/>
              <a:gd name="connsiteY43" fmla="*/ 408620 h 1377341"/>
              <a:gd name="connsiteX44" fmla="*/ 59433 w 856152"/>
              <a:gd name="connsiteY44" fmla="*/ 318086 h 1377341"/>
              <a:gd name="connsiteX45" fmla="*/ 122807 w 856152"/>
              <a:gd name="connsiteY45" fmla="*/ 236604 h 1377341"/>
              <a:gd name="connsiteX46" fmla="*/ 140914 w 856152"/>
              <a:gd name="connsiteY46" fmla="*/ 182284 h 1377341"/>
              <a:gd name="connsiteX47" fmla="*/ 193311 w 856152"/>
              <a:gd name="connsiteY47" fmla="*/ 117457 h 1377341"/>
              <a:gd name="connsiteX0" fmla="*/ 193311 w 856152"/>
              <a:gd name="connsiteY0" fmla="*/ 117846 h 1377730"/>
              <a:gd name="connsiteX1" fmla="*/ 255723 w 856152"/>
              <a:gd name="connsiteY1" fmla="*/ 74012 h 1377730"/>
              <a:gd name="connsiteX2" fmla="*/ 276716 w 856152"/>
              <a:gd name="connsiteY2" fmla="*/ 19710 h 1377730"/>
              <a:gd name="connsiteX3" fmla="*/ 303876 w 856152"/>
              <a:gd name="connsiteY3" fmla="*/ 1603 h 1377730"/>
              <a:gd name="connsiteX4" fmla="*/ 502166 w 856152"/>
              <a:gd name="connsiteY4" fmla="*/ 55905 h 1377730"/>
              <a:gd name="connsiteX5" fmla="*/ 578857 w 856152"/>
              <a:gd name="connsiteY5" fmla="*/ 87347 h 1377730"/>
              <a:gd name="connsiteX6" fmla="*/ 613637 w 856152"/>
              <a:gd name="connsiteY6" fmla="*/ 105926 h 1377730"/>
              <a:gd name="connsiteX7" fmla="*/ 650813 w 856152"/>
              <a:gd name="connsiteY7" fmla="*/ 152626 h 1377730"/>
              <a:gd name="connsiteX8" fmla="*/ 673692 w 856152"/>
              <a:gd name="connsiteY8" fmla="*/ 185992 h 1377730"/>
              <a:gd name="connsiteX9" fmla="*/ 703700 w 856152"/>
              <a:gd name="connsiteY9" fmla="*/ 227921 h 1377730"/>
              <a:gd name="connsiteX10" fmla="*/ 724184 w 856152"/>
              <a:gd name="connsiteY10" fmla="*/ 260797 h 1377730"/>
              <a:gd name="connsiteX11" fmla="*/ 756097 w 856152"/>
              <a:gd name="connsiteY11" fmla="*/ 287014 h 1377730"/>
              <a:gd name="connsiteX12" fmla="*/ 762922 w 856152"/>
              <a:gd name="connsiteY12" fmla="*/ 334838 h 1377730"/>
              <a:gd name="connsiteX13" fmla="*/ 756587 w 856152"/>
              <a:gd name="connsiteY13" fmla="*/ 360875 h 1377730"/>
              <a:gd name="connsiteX14" fmla="*/ 781972 w 856152"/>
              <a:gd name="connsiteY14" fmla="*/ 384368 h 1377730"/>
              <a:gd name="connsiteX15" fmla="*/ 838031 w 856152"/>
              <a:gd name="connsiteY15" fmla="*/ 381849 h 1377730"/>
              <a:gd name="connsiteX16" fmla="*/ 847084 w 856152"/>
              <a:gd name="connsiteY16" fmla="*/ 454277 h 1377730"/>
              <a:gd name="connsiteX17" fmla="*/ 832806 w 856152"/>
              <a:gd name="connsiteY17" fmla="*/ 529062 h 1377730"/>
              <a:gd name="connsiteX18" fmla="*/ 856138 w 856152"/>
              <a:gd name="connsiteY18" fmla="*/ 925057 h 1377730"/>
              <a:gd name="connsiteX19" fmla="*/ 828977 w 856152"/>
              <a:gd name="connsiteY19" fmla="*/ 979378 h 1377730"/>
              <a:gd name="connsiteX20" fmla="*/ 810870 w 856152"/>
              <a:gd name="connsiteY20" fmla="*/ 1024645 h 1377730"/>
              <a:gd name="connsiteX21" fmla="*/ 774657 w 856152"/>
              <a:gd name="connsiteY21" fmla="*/ 1097073 h 1377730"/>
              <a:gd name="connsiteX22" fmla="*/ 756550 w 856152"/>
              <a:gd name="connsiteY22" fmla="*/ 1124233 h 1377730"/>
              <a:gd name="connsiteX23" fmla="*/ 747496 w 856152"/>
              <a:gd name="connsiteY23" fmla="*/ 1151393 h 1377730"/>
              <a:gd name="connsiteX24" fmla="*/ 729389 w 856152"/>
              <a:gd name="connsiteY24" fmla="*/ 1187607 h 1377730"/>
              <a:gd name="connsiteX25" fmla="*/ 711282 w 856152"/>
              <a:gd name="connsiteY25" fmla="*/ 1241928 h 1377730"/>
              <a:gd name="connsiteX26" fmla="*/ 702229 w 856152"/>
              <a:gd name="connsiteY26" fmla="*/ 1278142 h 1377730"/>
              <a:gd name="connsiteX27" fmla="*/ 656962 w 856152"/>
              <a:gd name="connsiteY27" fmla="*/ 1341516 h 1377730"/>
              <a:gd name="connsiteX28" fmla="*/ 629801 w 856152"/>
              <a:gd name="connsiteY28" fmla="*/ 1368677 h 1377730"/>
              <a:gd name="connsiteX29" fmla="*/ 593587 w 856152"/>
              <a:gd name="connsiteY29" fmla="*/ 1377730 h 1377730"/>
              <a:gd name="connsiteX30" fmla="*/ 367251 w 856152"/>
              <a:gd name="connsiteY30" fmla="*/ 1368677 h 1377730"/>
              <a:gd name="connsiteX31" fmla="*/ 340090 w 856152"/>
              <a:gd name="connsiteY31" fmla="*/ 1359623 h 1377730"/>
              <a:gd name="connsiteX32" fmla="*/ 303876 w 856152"/>
              <a:gd name="connsiteY32" fmla="*/ 1350570 h 1377730"/>
              <a:gd name="connsiteX33" fmla="*/ 276716 w 856152"/>
              <a:gd name="connsiteY33" fmla="*/ 1332463 h 1377730"/>
              <a:gd name="connsiteX34" fmla="*/ 240502 w 856152"/>
              <a:gd name="connsiteY34" fmla="*/ 1323409 h 1377730"/>
              <a:gd name="connsiteX35" fmla="*/ 168074 w 856152"/>
              <a:gd name="connsiteY35" fmla="*/ 1269088 h 1377730"/>
              <a:gd name="connsiteX36" fmla="*/ 149967 w 856152"/>
              <a:gd name="connsiteY36" fmla="*/ 1241928 h 1377730"/>
              <a:gd name="connsiteX37" fmla="*/ 113754 w 856152"/>
              <a:gd name="connsiteY37" fmla="*/ 1214768 h 1377730"/>
              <a:gd name="connsiteX38" fmla="*/ 95647 w 856152"/>
              <a:gd name="connsiteY38" fmla="*/ 1187607 h 1377730"/>
              <a:gd name="connsiteX39" fmla="*/ 59433 w 856152"/>
              <a:gd name="connsiteY39" fmla="*/ 1160447 h 1377730"/>
              <a:gd name="connsiteX40" fmla="*/ 32272 w 856152"/>
              <a:gd name="connsiteY40" fmla="*/ 1051805 h 1377730"/>
              <a:gd name="connsiteX41" fmla="*/ 14166 w 856152"/>
              <a:gd name="connsiteY41" fmla="*/ 807362 h 1377730"/>
              <a:gd name="connsiteX42" fmla="*/ 5112 w 856152"/>
              <a:gd name="connsiteY42" fmla="*/ 743987 h 1377730"/>
              <a:gd name="connsiteX43" fmla="*/ 23219 w 856152"/>
              <a:gd name="connsiteY43" fmla="*/ 409009 h 1377730"/>
              <a:gd name="connsiteX44" fmla="*/ 59433 w 856152"/>
              <a:gd name="connsiteY44" fmla="*/ 318475 h 1377730"/>
              <a:gd name="connsiteX45" fmla="*/ 122807 w 856152"/>
              <a:gd name="connsiteY45" fmla="*/ 236993 h 1377730"/>
              <a:gd name="connsiteX46" fmla="*/ 140914 w 856152"/>
              <a:gd name="connsiteY46" fmla="*/ 182673 h 1377730"/>
              <a:gd name="connsiteX47" fmla="*/ 193311 w 856152"/>
              <a:gd name="connsiteY47" fmla="*/ 117846 h 1377730"/>
              <a:gd name="connsiteX0" fmla="*/ 193311 w 856152"/>
              <a:gd name="connsiteY0" fmla="*/ 98307 h 1358191"/>
              <a:gd name="connsiteX1" fmla="*/ 255723 w 856152"/>
              <a:gd name="connsiteY1" fmla="*/ 54473 h 1358191"/>
              <a:gd name="connsiteX2" fmla="*/ 276716 w 856152"/>
              <a:gd name="connsiteY2" fmla="*/ 171 h 1358191"/>
              <a:gd name="connsiteX3" fmla="*/ 357216 w 856152"/>
              <a:gd name="connsiteY3" fmla="*/ 37309 h 1358191"/>
              <a:gd name="connsiteX4" fmla="*/ 502166 w 856152"/>
              <a:gd name="connsiteY4" fmla="*/ 36366 h 1358191"/>
              <a:gd name="connsiteX5" fmla="*/ 578857 w 856152"/>
              <a:gd name="connsiteY5" fmla="*/ 67808 h 1358191"/>
              <a:gd name="connsiteX6" fmla="*/ 613637 w 856152"/>
              <a:gd name="connsiteY6" fmla="*/ 86387 h 1358191"/>
              <a:gd name="connsiteX7" fmla="*/ 650813 w 856152"/>
              <a:gd name="connsiteY7" fmla="*/ 133087 h 1358191"/>
              <a:gd name="connsiteX8" fmla="*/ 673692 w 856152"/>
              <a:gd name="connsiteY8" fmla="*/ 166453 h 1358191"/>
              <a:gd name="connsiteX9" fmla="*/ 703700 w 856152"/>
              <a:gd name="connsiteY9" fmla="*/ 208382 h 1358191"/>
              <a:gd name="connsiteX10" fmla="*/ 724184 w 856152"/>
              <a:gd name="connsiteY10" fmla="*/ 241258 h 1358191"/>
              <a:gd name="connsiteX11" fmla="*/ 756097 w 856152"/>
              <a:gd name="connsiteY11" fmla="*/ 267475 h 1358191"/>
              <a:gd name="connsiteX12" fmla="*/ 762922 w 856152"/>
              <a:gd name="connsiteY12" fmla="*/ 315299 h 1358191"/>
              <a:gd name="connsiteX13" fmla="*/ 756587 w 856152"/>
              <a:gd name="connsiteY13" fmla="*/ 341336 h 1358191"/>
              <a:gd name="connsiteX14" fmla="*/ 781972 w 856152"/>
              <a:gd name="connsiteY14" fmla="*/ 364829 h 1358191"/>
              <a:gd name="connsiteX15" fmla="*/ 838031 w 856152"/>
              <a:gd name="connsiteY15" fmla="*/ 362310 h 1358191"/>
              <a:gd name="connsiteX16" fmla="*/ 847084 w 856152"/>
              <a:gd name="connsiteY16" fmla="*/ 434738 h 1358191"/>
              <a:gd name="connsiteX17" fmla="*/ 832806 w 856152"/>
              <a:gd name="connsiteY17" fmla="*/ 509523 h 1358191"/>
              <a:gd name="connsiteX18" fmla="*/ 856138 w 856152"/>
              <a:gd name="connsiteY18" fmla="*/ 905518 h 1358191"/>
              <a:gd name="connsiteX19" fmla="*/ 828977 w 856152"/>
              <a:gd name="connsiteY19" fmla="*/ 959839 h 1358191"/>
              <a:gd name="connsiteX20" fmla="*/ 810870 w 856152"/>
              <a:gd name="connsiteY20" fmla="*/ 1005106 h 1358191"/>
              <a:gd name="connsiteX21" fmla="*/ 774657 w 856152"/>
              <a:gd name="connsiteY21" fmla="*/ 1077534 h 1358191"/>
              <a:gd name="connsiteX22" fmla="*/ 756550 w 856152"/>
              <a:gd name="connsiteY22" fmla="*/ 1104694 h 1358191"/>
              <a:gd name="connsiteX23" fmla="*/ 747496 w 856152"/>
              <a:gd name="connsiteY23" fmla="*/ 1131854 h 1358191"/>
              <a:gd name="connsiteX24" fmla="*/ 729389 w 856152"/>
              <a:gd name="connsiteY24" fmla="*/ 1168068 h 1358191"/>
              <a:gd name="connsiteX25" fmla="*/ 711282 w 856152"/>
              <a:gd name="connsiteY25" fmla="*/ 1222389 h 1358191"/>
              <a:gd name="connsiteX26" fmla="*/ 702229 w 856152"/>
              <a:gd name="connsiteY26" fmla="*/ 1258603 h 1358191"/>
              <a:gd name="connsiteX27" fmla="*/ 656962 w 856152"/>
              <a:gd name="connsiteY27" fmla="*/ 1321977 h 1358191"/>
              <a:gd name="connsiteX28" fmla="*/ 629801 w 856152"/>
              <a:gd name="connsiteY28" fmla="*/ 1349138 h 1358191"/>
              <a:gd name="connsiteX29" fmla="*/ 593587 w 856152"/>
              <a:gd name="connsiteY29" fmla="*/ 1358191 h 1358191"/>
              <a:gd name="connsiteX30" fmla="*/ 367251 w 856152"/>
              <a:gd name="connsiteY30" fmla="*/ 1349138 h 1358191"/>
              <a:gd name="connsiteX31" fmla="*/ 340090 w 856152"/>
              <a:gd name="connsiteY31" fmla="*/ 1340084 h 1358191"/>
              <a:gd name="connsiteX32" fmla="*/ 303876 w 856152"/>
              <a:gd name="connsiteY32" fmla="*/ 1331031 h 1358191"/>
              <a:gd name="connsiteX33" fmla="*/ 276716 w 856152"/>
              <a:gd name="connsiteY33" fmla="*/ 1312924 h 1358191"/>
              <a:gd name="connsiteX34" fmla="*/ 240502 w 856152"/>
              <a:gd name="connsiteY34" fmla="*/ 1303870 h 1358191"/>
              <a:gd name="connsiteX35" fmla="*/ 168074 w 856152"/>
              <a:gd name="connsiteY35" fmla="*/ 1249549 h 1358191"/>
              <a:gd name="connsiteX36" fmla="*/ 149967 w 856152"/>
              <a:gd name="connsiteY36" fmla="*/ 1222389 h 1358191"/>
              <a:gd name="connsiteX37" fmla="*/ 113754 w 856152"/>
              <a:gd name="connsiteY37" fmla="*/ 1195229 h 1358191"/>
              <a:gd name="connsiteX38" fmla="*/ 95647 w 856152"/>
              <a:gd name="connsiteY38" fmla="*/ 1168068 h 1358191"/>
              <a:gd name="connsiteX39" fmla="*/ 59433 w 856152"/>
              <a:gd name="connsiteY39" fmla="*/ 1140908 h 1358191"/>
              <a:gd name="connsiteX40" fmla="*/ 32272 w 856152"/>
              <a:gd name="connsiteY40" fmla="*/ 1032266 h 1358191"/>
              <a:gd name="connsiteX41" fmla="*/ 14166 w 856152"/>
              <a:gd name="connsiteY41" fmla="*/ 787823 h 1358191"/>
              <a:gd name="connsiteX42" fmla="*/ 5112 w 856152"/>
              <a:gd name="connsiteY42" fmla="*/ 724448 h 1358191"/>
              <a:gd name="connsiteX43" fmla="*/ 23219 w 856152"/>
              <a:gd name="connsiteY43" fmla="*/ 389470 h 1358191"/>
              <a:gd name="connsiteX44" fmla="*/ 59433 w 856152"/>
              <a:gd name="connsiteY44" fmla="*/ 298936 h 1358191"/>
              <a:gd name="connsiteX45" fmla="*/ 122807 w 856152"/>
              <a:gd name="connsiteY45" fmla="*/ 217454 h 1358191"/>
              <a:gd name="connsiteX46" fmla="*/ 140914 w 856152"/>
              <a:gd name="connsiteY46" fmla="*/ 163134 h 1358191"/>
              <a:gd name="connsiteX47" fmla="*/ 193311 w 856152"/>
              <a:gd name="connsiteY47" fmla="*/ 98307 h 1358191"/>
              <a:gd name="connsiteX0" fmla="*/ 193311 w 856152"/>
              <a:gd name="connsiteY0" fmla="*/ 74810 h 1334694"/>
              <a:gd name="connsiteX1" fmla="*/ 255723 w 856152"/>
              <a:gd name="connsiteY1" fmla="*/ 30976 h 1334694"/>
              <a:gd name="connsiteX2" fmla="*/ 291956 w 856152"/>
              <a:gd name="connsiteY2" fmla="*/ 1439 h 1334694"/>
              <a:gd name="connsiteX3" fmla="*/ 357216 w 856152"/>
              <a:gd name="connsiteY3" fmla="*/ 13812 h 1334694"/>
              <a:gd name="connsiteX4" fmla="*/ 502166 w 856152"/>
              <a:gd name="connsiteY4" fmla="*/ 12869 h 1334694"/>
              <a:gd name="connsiteX5" fmla="*/ 578857 w 856152"/>
              <a:gd name="connsiteY5" fmla="*/ 44311 h 1334694"/>
              <a:gd name="connsiteX6" fmla="*/ 613637 w 856152"/>
              <a:gd name="connsiteY6" fmla="*/ 62890 h 1334694"/>
              <a:gd name="connsiteX7" fmla="*/ 650813 w 856152"/>
              <a:gd name="connsiteY7" fmla="*/ 109590 h 1334694"/>
              <a:gd name="connsiteX8" fmla="*/ 673692 w 856152"/>
              <a:gd name="connsiteY8" fmla="*/ 142956 h 1334694"/>
              <a:gd name="connsiteX9" fmla="*/ 703700 w 856152"/>
              <a:gd name="connsiteY9" fmla="*/ 184885 h 1334694"/>
              <a:gd name="connsiteX10" fmla="*/ 724184 w 856152"/>
              <a:gd name="connsiteY10" fmla="*/ 217761 h 1334694"/>
              <a:gd name="connsiteX11" fmla="*/ 756097 w 856152"/>
              <a:gd name="connsiteY11" fmla="*/ 243978 h 1334694"/>
              <a:gd name="connsiteX12" fmla="*/ 762922 w 856152"/>
              <a:gd name="connsiteY12" fmla="*/ 291802 h 1334694"/>
              <a:gd name="connsiteX13" fmla="*/ 756587 w 856152"/>
              <a:gd name="connsiteY13" fmla="*/ 317839 h 1334694"/>
              <a:gd name="connsiteX14" fmla="*/ 781972 w 856152"/>
              <a:gd name="connsiteY14" fmla="*/ 341332 h 1334694"/>
              <a:gd name="connsiteX15" fmla="*/ 838031 w 856152"/>
              <a:gd name="connsiteY15" fmla="*/ 338813 h 1334694"/>
              <a:gd name="connsiteX16" fmla="*/ 847084 w 856152"/>
              <a:gd name="connsiteY16" fmla="*/ 411241 h 1334694"/>
              <a:gd name="connsiteX17" fmla="*/ 832806 w 856152"/>
              <a:gd name="connsiteY17" fmla="*/ 486026 h 1334694"/>
              <a:gd name="connsiteX18" fmla="*/ 856138 w 856152"/>
              <a:gd name="connsiteY18" fmla="*/ 882021 h 1334694"/>
              <a:gd name="connsiteX19" fmla="*/ 828977 w 856152"/>
              <a:gd name="connsiteY19" fmla="*/ 936342 h 1334694"/>
              <a:gd name="connsiteX20" fmla="*/ 810870 w 856152"/>
              <a:gd name="connsiteY20" fmla="*/ 981609 h 1334694"/>
              <a:gd name="connsiteX21" fmla="*/ 774657 w 856152"/>
              <a:gd name="connsiteY21" fmla="*/ 1054037 h 1334694"/>
              <a:gd name="connsiteX22" fmla="*/ 756550 w 856152"/>
              <a:gd name="connsiteY22" fmla="*/ 1081197 h 1334694"/>
              <a:gd name="connsiteX23" fmla="*/ 747496 w 856152"/>
              <a:gd name="connsiteY23" fmla="*/ 1108357 h 1334694"/>
              <a:gd name="connsiteX24" fmla="*/ 729389 w 856152"/>
              <a:gd name="connsiteY24" fmla="*/ 1144571 h 1334694"/>
              <a:gd name="connsiteX25" fmla="*/ 711282 w 856152"/>
              <a:gd name="connsiteY25" fmla="*/ 1198892 h 1334694"/>
              <a:gd name="connsiteX26" fmla="*/ 702229 w 856152"/>
              <a:gd name="connsiteY26" fmla="*/ 1235106 h 1334694"/>
              <a:gd name="connsiteX27" fmla="*/ 656962 w 856152"/>
              <a:gd name="connsiteY27" fmla="*/ 1298480 h 1334694"/>
              <a:gd name="connsiteX28" fmla="*/ 629801 w 856152"/>
              <a:gd name="connsiteY28" fmla="*/ 1325641 h 1334694"/>
              <a:gd name="connsiteX29" fmla="*/ 593587 w 856152"/>
              <a:gd name="connsiteY29" fmla="*/ 1334694 h 1334694"/>
              <a:gd name="connsiteX30" fmla="*/ 367251 w 856152"/>
              <a:gd name="connsiteY30" fmla="*/ 1325641 h 1334694"/>
              <a:gd name="connsiteX31" fmla="*/ 340090 w 856152"/>
              <a:gd name="connsiteY31" fmla="*/ 1316587 h 1334694"/>
              <a:gd name="connsiteX32" fmla="*/ 303876 w 856152"/>
              <a:gd name="connsiteY32" fmla="*/ 1307534 h 1334694"/>
              <a:gd name="connsiteX33" fmla="*/ 276716 w 856152"/>
              <a:gd name="connsiteY33" fmla="*/ 1289427 h 1334694"/>
              <a:gd name="connsiteX34" fmla="*/ 240502 w 856152"/>
              <a:gd name="connsiteY34" fmla="*/ 1280373 h 1334694"/>
              <a:gd name="connsiteX35" fmla="*/ 168074 w 856152"/>
              <a:gd name="connsiteY35" fmla="*/ 1226052 h 1334694"/>
              <a:gd name="connsiteX36" fmla="*/ 149967 w 856152"/>
              <a:gd name="connsiteY36" fmla="*/ 1198892 h 1334694"/>
              <a:gd name="connsiteX37" fmla="*/ 113754 w 856152"/>
              <a:gd name="connsiteY37" fmla="*/ 1171732 h 1334694"/>
              <a:gd name="connsiteX38" fmla="*/ 95647 w 856152"/>
              <a:gd name="connsiteY38" fmla="*/ 1144571 h 1334694"/>
              <a:gd name="connsiteX39" fmla="*/ 59433 w 856152"/>
              <a:gd name="connsiteY39" fmla="*/ 1117411 h 1334694"/>
              <a:gd name="connsiteX40" fmla="*/ 32272 w 856152"/>
              <a:gd name="connsiteY40" fmla="*/ 1008769 h 1334694"/>
              <a:gd name="connsiteX41" fmla="*/ 14166 w 856152"/>
              <a:gd name="connsiteY41" fmla="*/ 764326 h 1334694"/>
              <a:gd name="connsiteX42" fmla="*/ 5112 w 856152"/>
              <a:gd name="connsiteY42" fmla="*/ 700951 h 1334694"/>
              <a:gd name="connsiteX43" fmla="*/ 23219 w 856152"/>
              <a:gd name="connsiteY43" fmla="*/ 365973 h 1334694"/>
              <a:gd name="connsiteX44" fmla="*/ 59433 w 856152"/>
              <a:gd name="connsiteY44" fmla="*/ 275439 h 1334694"/>
              <a:gd name="connsiteX45" fmla="*/ 122807 w 856152"/>
              <a:gd name="connsiteY45" fmla="*/ 193957 h 1334694"/>
              <a:gd name="connsiteX46" fmla="*/ 140914 w 856152"/>
              <a:gd name="connsiteY46" fmla="*/ 139637 h 1334694"/>
              <a:gd name="connsiteX47" fmla="*/ 193311 w 856152"/>
              <a:gd name="connsiteY47" fmla="*/ 74810 h 1334694"/>
              <a:gd name="connsiteX0" fmla="*/ 193311 w 856152"/>
              <a:gd name="connsiteY0" fmla="*/ 74810 h 1334694"/>
              <a:gd name="connsiteX1" fmla="*/ 255723 w 856152"/>
              <a:gd name="connsiteY1" fmla="*/ 30976 h 1334694"/>
              <a:gd name="connsiteX2" fmla="*/ 291956 w 856152"/>
              <a:gd name="connsiteY2" fmla="*/ 1439 h 1334694"/>
              <a:gd name="connsiteX3" fmla="*/ 357216 w 856152"/>
              <a:gd name="connsiteY3" fmla="*/ 13812 h 1334694"/>
              <a:gd name="connsiteX4" fmla="*/ 502166 w 856152"/>
              <a:gd name="connsiteY4" fmla="*/ 12869 h 1334694"/>
              <a:gd name="connsiteX5" fmla="*/ 578857 w 856152"/>
              <a:gd name="connsiteY5" fmla="*/ 44311 h 1334694"/>
              <a:gd name="connsiteX6" fmla="*/ 613637 w 856152"/>
              <a:gd name="connsiteY6" fmla="*/ 62890 h 1334694"/>
              <a:gd name="connsiteX7" fmla="*/ 650813 w 856152"/>
              <a:gd name="connsiteY7" fmla="*/ 109590 h 1334694"/>
              <a:gd name="connsiteX8" fmla="*/ 673692 w 856152"/>
              <a:gd name="connsiteY8" fmla="*/ 142956 h 1334694"/>
              <a:gd name="connsiteX9" fmla="*/ 703700 w 856152"/>
              <a:gd name="connsiteY9" fmla="*/ 184885 h 1334694"/>
              <a:gd name="connsiteX10" fmla="*/ 724184 w 856152"/>
              <a:gd name="connsiteY10" fmla="*/ 217761 h 1334694"/>
              <a:gd name="connsiteX11" fmla="*/ 756097 w 856152"/>
              <a:gd name="connsiteY11" fmla="*/ 243978 h 1334694"/>
              <a:gd name="connsiteX12" fmla="*/ 762922 w 856152"/>
              <a:gd name="connsiteY12" fmla="*/ 291802 h 1334694"/>
              <a:gd name="connsiteX13" fmla="*/ 756587 w 856152"/>
              <a:gd name="connsiteY13" fmla="*/ 317839 h 1334694"/>
              <a:gd name="connsiteX14" fmla="*/ 781972 w 856152"/>
              <a:gd name="connsiteY14" fmla="*/ 341332 h 1334694"/>
              <a:gd name="connsiteX15" fmla="*/ 838031 w 856152"/>
              <a:gd name="connsiteY15" fmla="*/ 338813 h 1334694"/>
              <a:gd name="connsiteX16" fmla="*/ 847084 w 856152"/>
              <a:gd name="connsiteY16" fmla="*/ 411241 h 1334694"/>
              <a:gd name="connsiteX17" fmla="*/ 832806 w 856152"/>
              <a:gd name="connsiteY17" fmla="*/ 486026 h 1334694"/>
              <a:gd name="connsiteX18" fmla="*/ 856138 w 856152"/>
              <a:gd name="connsiteY18" fmla="*/ 882021 h 1334694"/>
              <a:gd name="connsiteX19" fmla="*/ 828977 w 856152"/>
              <a:gd name="connsiteY19" fmla="*/ 936342 h 1334694"/>
              <a:gd name="connsiteX20" fmla="*/ 810870 w 856152"/>
              <a:gd name="connsiteY20" fmla="*/ 981609 h 1334694"/>
              <a:gd name="connsiteX21" fmla="*/ 774657 w 856152"/>
              <a:gd name="connsiteY21" fmla="*/ 1054037 h 1334694"/>
              <a:gd name="connsiteX22" fmla="*/ 756550 w 856152"/>
              <a:gd name="connsiteY22" fmla="*/ 1081197 h 1334694"/>
              <a:gd name="connsiteX23" fmla="*/ 747496 w 856152"/>
              <a:gd name="connsiteY23" fmla="*/ 1108357 h 1334694"/>
              <a:gd name="connsiteX24" fmla="*/ 729389 w 856152"/>
              <a:gd name="connsiteY24" fmla="*/ 1144571 h 1334694"/>
              <a:gd name="connsiteX25" fmla="*/ 711282 w 856152"/>
              <a:gd name="connsiteY25" fmla="*/ 1198892 h 1334694"/>
              <a:gd name="connsiteX26" fmla="*/ 702229 w 856152"/>
              <a:gd name="connsiteY26" fmla="*/ 1235106 h 1334694"/>
              <a:gd name="connsiteX27" fmla="*/ 656962 w 856152"/>
              <a:gd name="connsiteY27" fmla="*/ 1298480 h 1334694"/>
              <a:gd name="connsiteX28" fmla="*/ 629801 w 856152"/>
              <a:gd name="connsiteY28" fmla="*/ 1325641 h 1334694"/>
              <a:gd name="connsiteX29" fmla="*/ 593587 w 856152"/>
              <a:gd name="connsiteY29" fmla="*/ 1334694 h 1334694"/>
              <a:gd name="connsiteX30" fmla="*/ 367251 w 856152"/>
              <a:gd name="connsiteY30" fmla="*/ 1325641 h 1334694"/>
              <a:gd name="connsiteX31" fmla="*/ 340090 w 856152"/>
              <a:gd name="connsiteY31" fmla="*/ 1316587 h 1334694"/>
              <a:gd name="connsiteX32" fmla="*/ 303876 w 856152"/>
              <a:gd name="connsiteY32" fmla="*/ 1307534 h 1334694"/>
              <a:gd name="connsiteX33" fmla="*/ 276716 w 856152"/>
              <a:gd name="connsiteY33" fmla="*/ 1289427 h 1334694"/>
              <a:gd name="connsiteX34" fmla="*/ 240502 w 856152"/>
              <a:gd name="connsiteY34" fmla="*/ 1280373 h 1334694"/>
              <a:gd name="connsiteX35" fmla="*/ 168074 w 856152"/>
              <a:gd name="connsiteY35" fmla="*/ 1226052 h 1334694"/>
              <a:gd name="connsiteX36" fmla="*/ 149967 w 856152"/>
              <a:gd name="connsiteY36" fmla="*/ 1198892 h 1334694"/>
              <a:gd name="connsiteX37" fmla="*/ 113754 w 856152"/>
              <a:gd name="connsiteY37" fmla="*/ 1171732 h 1334694"/>
              <a:gd name="connsiteX38" fmla="*/ 95647 w 856152"/>
              <a:gd name="connsiteY38" fmla="*/ 1144571 h 1334694"/>
              <a:gd name="connsiteX39" fmla="*/ 59433 w 856152"/>
              <a:gd name="connsiteY39" fmla="*/ 1117411 h 1334694"/>
              <a:gd name="connsiteX40" fmla="*/ 32272 w 856152"/>
              <a:gd name="connsiteY40" fmla="*/ 1008769 h 1334694"/>
              <a:gd name="connsiteX41" fmla="*/ 14166 w 856152"/>
              <a:gd name="connsiteY41" fmla="*/ 764326 h 1334694"/>
              <a:gd name="connsiteX42" fmla="*/ 5112 w 856152"/>
              <a:gd name="connsiteY42" fmla="*/ 700951 h 1334694"/>
              <a:gd name="connsiteX43" fmla="*/ 23219 w 856152"/>
              <a:gd name="connsiteY43" fmla="*/ 365973 h 1334694"/>
              <a:gd name="connsiteX44" fmla="*/ 59433 w 856152"/>
              <a:gd name="connsiteY44" fmla="*/ 275439 h 1334694"/>
              <a:gd name="connsiteX45" fmla="*/ 122807 w 856152"/>
              <a:gd name="connsiteY45" fmla="*/ 193957 h 1334694"/>
              <a:gd name="connsiteX46" fmla="*/ 171394 w 856152"/>
              <a:gd name="connsiteY46" fmla="*/ 151067 h 1334694"/>
              <a:gd name="connsiteX47" fmla="*/ 193311 w 856152"/>
              <a:gd name="connsiteY47" fmla="*/ 74810 h 1334694"/>
              <a:gd name="connsiteX0" fmla="*/ 188199 w 851040"/>
              <a:gd name="connsiteY0" fmla="*/ 74810 h 1334694"/>
              <a:gd name="connsiteX1" fmla="*/ 250611 w 851040"/>
              <a:gd name="connsiteY1" fmla="*/ 30976 h 1334694"/>
              <a:gd name="connsiteX2" fmla="*/ 286844 w 851040"/>
              <a:gd name="connsiteY2" fmla="*/ 1439 h 1334694"/>
              <a:gd name="connsiteX3" fmla="*/ 352104 w 851040"/>
              <a:gd name="connsiteY3" fmla="*/ 13812 h 1334694"/>
              <a:gd name="connsiteX4" fmla="*/ 497054 w 851040"/>
              <a:gd name="connsiteY4" fmla="*/ 12869 h 1334694"/>
              <a:gd name="connsiteX5" fmla="*/ 573745 w 851040"/>
              <a:gd name="connsiteY5" fmla="*/ 44311 h 1334694"/>
              <a:gd name="connsiteX6" fmla="*/ 608525 w 851040"/>
              <a:gd name="connsiteY6" fmla="*/ 62890 h 1334694"/>
              <a:gd name="connsiteX7" fmla="*/ 645701 w 851040"/>
              <a:gd name="connsiteY7" fmla="*/ 109590 h 1334694"/>
              <a:gd name="connsiteX8" fmla="*/ 668580 w 851040"/>
              <a:gd name="connsiteY8" fmla="*/ 142956 h 1334694"/>
              <a:gd name="connsiteX9" fmla="*/ 698588 w 851040"/>
              <a:gd name="connsiteY9" fmla="*/ 184885 h 1334694"/>
              <a:gd name="connsiteX10" fmla="*/ 719072 w 851040"/>
              <a:gd name="connsiteY10" fmla="*/ 217761 h 1334694"/>
              <a:gd name="connsiteX11" fmla="*/ 750985 w 851040"/>
              <a:gd name="connsiteY11" fmla="*/ 243978 h 1334694"/>
              <a:gd name="connsiteX12" fmla="*/ 757810 w 851040"/>
              <a:gd name="connsiteY12" fmla="*/ 291802 h 1334694"/>
              <a:gd name="connsiteX13" fmla="*/ 751475 w 851040"/>
              <a:gd name="connsiteY13" fmla="*/ 317839 h 1334694"/>
              <a:gd name="connsiteX14" fmla="*/ 776860 w 851040"/>
              <a:gd name="connsiteY14" fmla="*/ 341332 h 1334694"/>
              <a:gd name="connsiteX15" fmla="*/ 832919 w 851040"/>
              <a:gd name="connsiteY15" fmla="*/ 338813 h 1334694"/>
              <a:gd name="connsiteX16" fmla="*/ 841972 w 851040"/>
              <a:gd name="connsiteY16" fmla="*/ 411241 h 1334694"/>
              <a:gd name="connsiteX17" fmla="*/ 827694 w 851040"/>
              <a:gd name="connsiteY17" fmla="*/ 486026 h 1334694"/>
              <a:gd name="connsiteX18" fmla="*/ 851026 w 851040"/>
              <a:gd name="connsiteY18" fmla="*/ 882021 h 1334694"/>
              <a:gd name="connsiteX19" fmla="*/ 823865 w 851040"/>
              <a:gd name="connsiteY19" fmla="*/ 936342 h 1334694"/>
              <a:gd name="connsiteX20" fmla="*/ 805758 w 851040"/>
              <a:gd name="connsiteY20" fmla="*/ 981609 h 1334694"/>
              <a:gd name="connsiteX21" fmla="*/ 769545 w 851040"/>
              <a:gd name="connsiteY21" fmla="*/ 1054037 h 1334694"/>
              <a:gd name="connsiteX22" fmla="*/ 751438 w 851040"/>
              <a:gd name="connsiteY22" fmla="*/ 1081197 h 1334694"/>
              <a:gd name="connsiteX23" fmla="*/ 742384 w 851040"/>
              <a:gd name="connsiteY23" fmla="*/ 1108357 h 1334694"/>
              <a:gd name="connsiteX24" fmla="*/ 724277 w 851040"/>
              <a:gd name="connsiteY24" fmla="*/ 1144571 h 1334694"/>
              <a:gd name="connsiteX25" fmla="*/ 706170 w 851040"/>
              <a:gd name="connsiteY25" fmla="*/ 1198892 h 1334694"/>
              <a:gd name="connsiteX26" fmla="*/ 697117 w 851040"/>
              <a:gd name="connsiteY26" fmla="*/ 1235106 h 1334694"/>
              <a:gd name="connsiteX27" fmla="*/ 651850 w 851040"/>
              <a:gd name="connsiteY27" fmla="*/ 1298480 h 1334694"/>
              <a:gd name="connsiteX28" fmla="*/ 624689 w 851040"/>
              <a:gd name="connsiteY28" fmla="*/ 1325641 h 1334694"/>
              <a:gd name="connsiteX29" fmla="*/ 588475 w 851040"/>
              <a:gd name="connsiteY29" fmla="*/ 1334694 h 1334694"/>
              <a:gd name="connsiteX30" fmla="*/ 362139 w 851040"/>
              <a:gd name="connsiteY30" fmla="*/ 1325641 h 1334694"/>
              <a:gd name="connsiteX31" fmla="*/ 334978 w 851040"/>
              <a:gd name="connsiteY31" fmla="*/ 1316587 h 1334694"/>
              <a:gd name="connsiteX32" fmla="*/ 298764 w 851040"/>
              <a:gd name="connsiteY32" fmla="*/ 1307534 h 1334694"/>
              <a:gd name="connsiteX33" fmla="*/ 271604 w 851040"/>
              <a:gd name="connsiteY33" fmla="*/ 1289427 h 1334694"/>
              <a:gd name="connsiteX34" fmla="*/ 235390 w 851040"/>
              <a:gd name="connsiteY34" fmla="*/ 1280373 h 1334694"/>
              <a:gd name="connsiteX35" fmla="*/ 162962 w 851040"/>
              <a:gd name="connsiteY35" fmla="*/ 1226052 h 1334694"/>
              <a:gd name="connsiteX36" fmla="*/ 144855 w 851040"/>
              <a:gd name="connsiteY36" fmla="*/ 1198892 h 1334694"/>
              <a:gd name="connsiteX37" fmla="*/ 108642 w 851040"/>
              <a:gd name="connsiteY37" fmla="*/ 1171732 h 1334694"/>
              <a:gd name="connsiteX38" fmla="*/ 90535 w 851040"/>
              <a:gd name="connsiteY38" fmla="*/ 1144571 h 1334694"/>
              <a:gd name="connsiteX39" fmla="*/ 54321 w 851040"/>
              <a:gd name="connsiteY39" fmla="*/ 1117411 h 1334694"/>
              <a:gd name="connsiteX40" fmla="*/ 27160 w 851040"/>
              <a:gd name="connsiteY40" fmla="*/ 1008769 h 1334694"/>
              <a:gd name="connsiteX41" fmla="*/ 9054 w 851040"/>
              <a:gd name="connsiteY41" fmla="*/ 764326 h 1334694"/>
              <a:gd name="connsiteX42" fmla="*/ 0 w 851040"/>
              <a:gd name="connsiteY42" fmla="*/ 700951 h 1334694"/>
              <a:gd name="connsiteX43" fmla="*/ 18107 w 851040"/>
              <a:gd name="connsiteY43" fmla="*/ 365973 h 1334694"/>
              <a:gd name="connsiteX44" fmla="*/ 161001 w 851040"/>
              <a:gd name="connsiteY44" fmla="*/ 323064 h 1334694"/>
              <a:gd name="connsiteX45" fmla="*/ 117695 w 851040"/>
              <a:gd name="connsiteY45" fmla="*/ 193957 h 1334694"/>
              <a:gd name="connsiteX46" fmla="*/ 166282 w 851040"/>
              <a:gd name="connsiteY46" fmla="*/ 151067 h 1334694"/>
              <a:gd name="connsiteX47" fmla="*/ 188199 w 851040"/>
              <a:gd name="connsiteY47" fmla="*/ 74810 h 1334694"/>
              <a:gd name="connsiteX0" fmla="*/ 188199 w 851040"/>
              <a:gd name="connsiteY0" fmla="*/ 74810 h 1334694"/>
              <a:gd name="connsiteX1" fmla="*/ 250611 w 851040"/>
              <a:gd name="connsiteY1" fmla="*/ 30976 h 1334694"/>
              <a:gd name="connsiteX2" fmla="*/ 286844 w 851040"/>
              <a:gd name="connsiteY2" fmla="*/ 1439 h 1334694"/>
              <a:gd name="connsiteX3" fmla="*/ 352104 w 851040"/>
              <a:gd name="connsiteY3" fmla="*/ 13812 h 1334694"/>
              <a:gd name="connsiteX4" fmla="*/ 497054 w 851040"/>
              <a:gd name="connsiteY4" fmla="*/ 12869 h 1334694"/>
              <a:gd name="connsiteX5" fmla="*/ 573745 w 851040"/>
              <a:gd name="connsiteY5" fmla="*/ 44311 h 1334694"/>
              <a:gd name="connsiteX6" fmla="*/ 608525 w 851040"/>
              <a:gd name="connsiteY6" fmla="*/ 62890 h 1334694"/>
              <a:gd name="connsiteX7" fmla="*/ 645701 w 851040"/>
              <a:gd name="connsiteY7" fmla="*/ 109590 h 1334694"/>
              <a:gd name="connsiteX8" fmla="*/ 668580 w 851040"/>
              <a:gd name="connsiteY8" fmla="*/ 142956 h 1334694"/>
              <a:gd name="connsiteX9" fmla="*/ 698588 w 851040"/>
              <a:gd name="connsiteY9" fmla="*/ 184885 h 1334694"/>
              <a:gd name="connsiteX10" fmla="*/ 719072 w 851040"/>
              <a:gd name="connsiteY10" fmla="*/ 217761 h 1334694"/>
              <a:gd name="connsiteX11" fmla="*/ 750985 w 851040"/>
              <a:gd name="connsiteY11" fmla="*/ 243978 h 1334694"/>
              <a:gd name="connsiteX12" fmla="*/ 757810 w 851040"/>
              <a:gd name="connsiteY12" fmla="*/ 291802 h 1334694"/>
              <a:gd name="connsiteX13" fmla="*/ 751475 w 851040"/>
              <a:gd name="connsiteY13" fmla="*/ 317839 h 1334694"/>
              <a:gd name="connsiteX14" fmla="*/ 776860 w 851040"/>
              <a:gd name="connsiteY14" fmla="*/ 341332 h 1334694"/>
              <a:gd name="connsiteX15" fmla="*/ 832919 w 851040"/>
              <a:gd name="connsiteY15" fmla="*/ 338813 h 1334694"/>
              <a:gd name="connsiteX16" fmla="*/ 841972 w 851040"/>
              <a:gd name="connsiteY16" fmla="*/ 411241 h 1334694"/>
              <a:gd name="connsiteX17" fmla="*/ 827694 w 851040"/>
              <a:gd name="connsiteY17" fmla="*/ 486026 h 1334694"/>
              <a:gd name="connsiteX18" fmla="*/ 851026 w 851040"/>
              <a:gd name="connsiteY18" fmla="*/ 882021 h 1334694"/>
              <a:gd name="connsiteX19" fmla="*/ 823865 w 851040"/>
              <a:gd name="connsiteY19" fmla="*/ 936342 h 1334694"/>
              <a:gd name="connsiteX20" fmla="*/ 805758 w 851040"/>
              <a:gd name="connsiteY20" fmla="*/ 981609 h 1334694"/>
              <a:gd name="connsiteX21" fmla="*/ 769545 w 851040"/>
              <a:gd name="connsiteY21" fmla="*/ 1054037 h 1334694"/>
              <a:gd name="connsiteX22" fmla="*/ 751438 w 851040"/>
              <a:gd name="connsiteY22" fmla="*/ 1081197 h 1334694"/>
              <a:gd name="connsiteX23" fmla="*/ 742384 w 851040"/>
              <a:gd name="connsiteY23" fmla="*/ 1108357 h 1334694"/>
              <a:gd name="connsiteX24" fmla="*/ 724277 w 851040"/>
              <a:gd name="connsiteY24" fmla="*/ 1144571 h 1334694"/>
              <a:gd name="connsiteX25" fmla="*/ 706170 w 851040"/>
              <a:gd name="connsiteY25" fmla="*/ 1198892 h 1334694"/>
              <a:gd name="connsiteX26" fmla="*/ 697117 w 851040"/>
              <a:gd name="connsiteY26" fmla="*/ 1235106 h 1334694"/>
              <a:gd name="connsiteX27" fmla="*/ 651850 w 851040"/>
              <a:gd name="connsiteY27" fmla="*/ 1298480 h 1334694"/>
              <a:gd name="connsiteX28" fmla="*/ 624689 w 851040"/>
              <a:gd name="connsiteY28" fmla="*/ 1325641 h 1334694"/>
              <a:gd name="connsiteX29" fmla="*/ 588475 w 851040"/>
              <a:gd name="connsiteY29" fmla="*/ 1334694 h 1334694"/>
              <a:gd name="connsiteX30" fmla="*/ 362139 w 851040"/>
              <a:gd name="connsiteY30" fmla="*/ 1325641 h 1334694"/>
              <a:gd name="connsiteX31" fmla="*/ 334978 w 851040"/>
              <a:gd name="connsiteY31" fmla="*/ 1316587 h 1334694"/>
              <a:gd name="connsiteX32" fmla="*/ 298764 w 851040"/>
              <a:gd name="connsiteY32" fmla="*/ 1307534 h 1334694"/>
              <a:gd name="connsiteX33" fmla="*/ 271604 w 851040"/>
              <a:gd name="connsiteY33" fmla="*/ 1289427 h 1334694"/>
              <a:gd name="connsiteX34" fmla="*/ 235390 w 851040"/>
              <a:gd name="connsiteY34" fmla="*/ 1280373 h 1334694"/>
              <a:gd name="connsiteX35" fmla="*/ 162962 w 851040"/>
              <a:gd name="connsiteY35" fmla="*/ 1226052 h 1334694"/>
              <a:gd name="connsiteX36" fmla="*/ 144855 w 851040"/>
              <a:gd name="connsiteY36" fmla="*/ 1198892 h 1334694"/>
              <a:gd name="connsiteX37" fmla="*/ 108642 w 851040"/>
              <a:gd name="connsiteY37" fmla="*/ 1171732 h 1334694"/>
              <a:gd name="connsiteX38" fmla="*/ 90535 w 851040"/>
              <a:gd name="connsiteY38" fmla="*/ 1144571 h 1334694"/>
              <a:gd name="connsiteX39" fmla="*/ 54321 w 851040"/>
              <a:gd name="connsiteY39" fmla="*/ 1117411 h 1334694"/>
              <a:gd name="connsiteX40" fmla="*/ 27160 w 851040"/>
              <a:gd name="connsiteY40" fmla="*/ 1008769 h 1334694"/>
              <a:gd name="connsiteX41" fmla="*/ 9054 w 851040"/>
              <a:gd name="connsiteY41" fmla="*/ 764326 h 1334694"/>
              <a:gd name="connsiteX42" fmla="*/ 0 w 851040"/>
              <a:gd name="connsiteY42" fmla="*/ 700951 h 1334694"/>
              <a:gd name="connsiteX43" fmla="*/ 96212 w 851040"/>
              <a:gd name="connsiteY43" fmla="*/ 440268 h 1334694"/>
              <a:gd name="connsiteX44" fmla="*/ 161001 w 851040"/>
              <a:gd name="connsiteY44" fmla="*/ 323064 h 1334694"/>
              <a:gd name="connsiteX45" fmla="*/ 117695 w 851040"/>
              <a:gd name="connsiteY45" fmla="*/ 193957 h 1334694"/>
              <a:gd name="connsiteX46" fmla="*/ 166282 w 851040"/>
              <a:gd name="connsiteY46" fmla="*/ 151067 h 1334694"/>
              <a:gd name="connsiteX47" fmla="*/ 188199 w 851040"/>
              <a:gd name="connsiteY47" fmla="*/ 74810 h 1334694"/>
              <a:gd name="connsiteX0" fmla="*/ 182764 w 845605"/>
              <a:gd name="connsiteY0" fmla="*/ 74810 h 1334694"/>
              <a:gd name="connsiteX1" fmla="*/ 245176 w 845605"/>
              <a:gd name="connsiteY1" fmla="*/ 30976 h 1334694"/>
              <a:gd name="connsiteX2" fmla="*/ 281409 w 845605"/>
              <a:gd name="connsiteY2" fmla="*/ 1439 h 1334694"/>
              <a:gd name="connsiteX3" fmla="*/ 346669 w 845605"/>
              <a:gd name="connsiteY3" fmla="*/ 13812 h 1334694"/>
              <a:gd name="connsiteX4" fmla="*/ 491619 w 845605"/>
              <a:gd name="connsiteY4" fmla="*/ 12869 h 1334694"/>
              <a:gd name="connsiteX5" fmla="*/ 568310 w 845605"/>
              <a:gd name="connsiteY5" fmla="*/ 44311 h 1334694"/>
              <a:gd name="connsiteX6" fmla="*/ 603090 w 845605"/>
              <a:gd name="connsiteY6" fmla="*/ 62890 h 1334694"/>
              <a:gd name="connsiteX7" fmla="*/ 640266 w 845605"/>
              <a:gd name="connsiteY7" fmla="*/ 109590 h 1334694"/>
              <a:gd name="connsiteX8" fmla="*/ 663145 w 845605"/>
              <a:gd name="connsiteY8" fmla="*/ 142956 h 1334694"/>
              <a:gd name="connsiteX9" fmla="*/ 693153 w 845605"/>
              <a:gd name="connsiteY9" fmla="*/ 184885 h 1334694"/>
              <a:gd name="connsiteX10" fmla="*/ 713637 w 845605"/>
              <a:gd name="connsiteY10" fmla="*/ 217761 h 1334694"/>
              <a:gd name="connsiteX11" fmla="*/ 745550 w 845605"/>
              <a:gd name="connsiteY11" fmla="*/ 243978 h 1334694"/>
              <a:gd name="connsiteX12" fmla="*/ 752375 w 845605"/>
              <a:gd name="connsiteY12" fmla="*/ 291802 h 1334694"/>
              <a:gd name="connsiteX13" fmla="*/ 746040 w 845605"/>
              <a:gd name="connsiteY13" fmla="*/ 317839 h 1334694"/>
              <a:gd name="connsiteX14" fmla="*/ 771425 w 845605"/>
              <a:gd name="connsiteY14" fmla="*/ 341332 h 1334694"/>
              <a:gd name="connsiteX15" fmla="*/ 827484 w 845605"/>
              <a:gd name="connsiteY15" fmla="*/ 338813 h 1334694"/>
              <a:gd name="connsiteX16" fmla="*/ 836537 w 845605"/>
              <a:gd name="connsiteY16" fmla="*/ 411241 h 1334694"/>
              <a:gd name="connsiteX17" fmla="*/ 822259 w 845605"/>
              <a:gd name="connsiteY17" fmla="*/ 486026 h 1334694"/>
              <a:gd name="connsiteX18" fmla="*/ 845591 w 845605"/>
              <a:gd name="connsiteY18" fmla="*/ 882021 h 1334694"/>
              <a:gd name="connsiteX19" fmla="*/ 818430 w 845605"/>
              <a:gd name="connsiteY19" fmla="*/ 936342 h 1334694"/>
              <a:gd name="connsiteX20" fmla="*/ 800323 w 845605"/>
              <a:gd name="connsiteY20" fmla="*/ 981609 h 1334694"/>
              <a:gd name="connsiteX21" fmla="*/ 764110 w 845605"/>
              <a:gd name="connsiteY21" fmla="*/ 1054037 h 1334694"/>
              <a:gd name="connsiteX22" fmla="*/ 746003 w 845605"/>
              <a:gd name="connsiteY22" fmla="*/ 1081197 h 1334694"/>
              <a:gd name="connsiteX23" fmla="*/ 736949 w 845605"/>
              <a:gd name="connsiteY23" fmla="*/ 1108357 h 1334694"/>
              <a:gd name="connsiteX24" fmla="*/ 718842 w 845605"/>
              <a:gd name="connsiteY24" fmla="*/ 1144571 h 1334694"/>
              <a:gd name="connsiteX25" fmla="*/ 700735 w 845605"/>
              <a:gd name="connsiteY25" fmla="*/ 1198892 h 1334694"/>
              <a:gd name="connsiteX26" fmla="*/ 691682 w 845605"/>
              <a:gd name="connsiteY26" fmla="*/ 1235106 h 1334694"/>
              <a:gd name="connsiteX27" fmla="*/ 646415 w 845605"/>
              <a:gd name="connsiteY27" fmla="*/ 1298480 h 1334694"/>
              <a:gd name="connsiteX28" fmla="*/ 619254 w 845605"/>
              <a:gd name="connsiteY28" fmla="*/ 1325641 h 1334694"/>
              <a:gd name="connsiteX29" fmla="*/ 583040 w 845605"/>
              <a:gd name="connsiteY29" fmla="*/ 1334694 h 1334694"/>
              <a:gd name="connsiteX30" fmla="*/ 356704 w 845605"/>
              <a:gd name="connsiteY30" fmla="*/ 1325641 h 1334694"/>
              <a:gd name="connsiteX31" fmla="*/ 329543 w 845605"/>
              <a:gd name="connsiteY31" fmla="*/ 1316587 h 1334694"/>
              <a:gd name="connsiteX32" fmla="*/ 293329 w 845605"/>
              <a:gd name="connsiteY32" fmla="*/ 1307534 h 1334694"/>
              <a:gd name="connsiteX33" fmla="*/ 266169 w 845605"/>
              <a:gd name="connsiteY33" fmla="*/ 1289427 h 1334694"/>
              <a:gd name="connsiteX34" fmla="*/ 229955 w 845605"/>
              <a:gd name="connsiteY34" fmla="*/ 1280373 h 1334694"/>
              <a:gd name="connsiteX35" fmla="*/ 157527 w 845605"/>
              <a:gd name="connsiteY35" fmla="*/ 1226052 h 1334694"/>
              <a:gd name="connsiteX36" fmla="*/ 139420 w 845605"/>
              <a:gd name="connsiteY36" fmla="*/ 1198892 h 1334694"/>
              <a:gd name="connsiteX37" fmla="*/ 103207 w 845605"/>
              <a:gd name="connsiteY37" fmla="*/ 1171732 h 1334694"/>
              <a:gd name="connsiteX38" fmla="*/ 85100 w 845605"/>
              <a:gd name="connsiteY38" fmla="*/ 1144571 h 1334694"/>
              <a:gd name="connsiteX39" fmla="*/ 48886 w 845605"/>
              <a:gd name="connsiteY39" fmla="*/ 1117411 h 1334694"/>
              <a:gd name="connsiteX40" fmla="*/ 21725 w 845605"/>
              <a:gd name="connsiteY40" fmla="*/ 1008769 h 1334694"/>
              <a:gd name="connsiteX41" fmla="*/ 3619 w 845605"/>
              <a:gd name="connsiteY41" fmla="*/ 764326 h 1334694"/>
              <a:gd name="connsiteX42" fmla="*/ 99340 w 845605"/>
              <a:gd name="connsiteY42" fmla="*/ 670471 h 1334694"/>
              <a:gd name="connsiteX43" fmla="*/ 90777 w 845605"/>
              <a:gd name="connsiteY43" fmla="*/ 440268 h 1334694"/>
              <a:gd name="connsiteX44" fmla="*/ 155566 w 845605"/>
              <a:gd name="connsiteY44" fmla="*/ 323064 h 1334694"/>
              <a:gd name="connsiteX45" fmla="*/ 112260 w 845605"/>
              <a:gd name="connsiteY45" fmla="*/ 193957 h 1334694"/>
              <a:gd name="connsiteX46" fmla="*/ 160847 w 845605"/>
              <a:gd name="connsiteY46" fmla="*/ 151067 h 1334694"/>
              <a:gd name="connsiteX47" fmla="*/ 182764 w 845605"/>
              <a:gd name="connsiteY47" fmla="*/ 74810 h 1334694"/>
              <a:gd name="connsiteX0" fmla="*/ 161401 w 824242"/>
              <a:gd name="connsiteY0" fmla="*/ 74810 h 1334694"/>
              <a:gd name="connsiteX1" fmla="*/ 223813 w 824242"/>
              <a:gd name="connsiteY1" fmla="*/ 30976 h 1334694"/>
              <a:gd name="connsiteX2" fmla="*/ 260046 w 824242"/>
              <a:gd name="connsiteY2" fmla="*/ 1439 h 1334694"/>
              <a:gd name="connsiteX3" fmla="*/ 325306 w 824242"/>
              <a:gd name="connsiteY3" fmla="*/ 13812 h 1334694"/>
              <a:gd name="connsiteX4" fmla="*/ 470256 w 824242"/>
              <a:gd name="connsiteY4" fmla="*/ 12869 h 1334694"/>
              <a:gd name="connsiteX5" fmla="*/ 546947 w 824242"/>
              <a:gd name="connsiteY5" fmla="*/ 44311 h 1334694"/>
              <a:gd name="connsiteX6" fmla="*/ 581727 w 824242"/>
              <a:gd name="connsiteY6" fmla="*/ 62890 h 1334694"/>
              <a:gd name="connsiteX7" fmla="*/ 618903 w 824242"/>
              <a:gd name="connsiteY7" fmla="*/ 109590 h 1334694"/>
              <a:gd name="connsiteX8" fmla="*/ 641782 w 824242"/>
              <a:gd name="connsiteY8" fmla="*/ 142956 h 1334694"/>
              <a:gd name="connsiteX9" fmla="*/ 671790 w 824242"/>
              <a:gd name="connsiteY9" fmla="*/ 184885 h 1334694"/>
              <a:gd name="connsiteX10" fmla="*/ 692274 w 824242"/>
              <a:gd name="connsiteY10" fmla="*/ 217761 h 1334694"/>
              <a:gd name="connsiteX11" fmla="*/ 724187 w 824242"/>
              <a:gd name="connsiteY11" fmla="*/ 243978 h 1334694"/>
              <a:gd name="connsiteX12" fmla="*/ 731012 w 824242"/>
              <a:gd name="connsiteY12" fmla="*/ 291802 h 1334694"/>
              <a:gd name="connsiteX13" fmla="*/ 724677 w 824242"/>
              <a:gd name="connsiteY13" fmla="*/ 317839 h 1334694"/>
              <a:gd name="connsiteX14" fmla="*/ 750062 w 824242"/>
              <a:gd name="connsiteY14" fmla="*/ 341332 h 1334694"/>
              <a:gd name="connsiteX15" fmla="*/ 806121 w 824242"/>
              <a:gd name="connsiteY15" fmla="*/ 338813 h 1334694"/>
              <a:gd name="connsiteX16" fmla="*/ 815174 w 824242"/>
              <a:gd name="connsiteY16" fmla="*/ 411241 h 1334694"/>
              <a:gd name="connsiteX17" fmla="*/ 800896 w 824242"/>
              <a:gd name="connsiteY17" fmla="*/ 486026 h 1334694"/>
              <a:gd name="connsiteX18" fmla="*/ 824228 w 824242"/>
              <a:gd name="connsiteY18" fmla="*/ 882021 h 1334694"/>
              <a:gd name="connsiteX19" fmla="*/ 797067 w 824242"/>
              <a:gd name="connsiteY19" fmla="*/ 936342 h 1334694"/>
              <a:gd name="connsiteX20" fmla="*/ 778960 w 824242"/>
              <a:gd name="connsiteY20" fmla="*/ 981609 h 1334694"/>
              <a:gd name="connsiteX21" fmla="*/ 742747 w 824242"/>
              <a:gd name="connsiteY21" fmla="*/ 1054037 h 1334694"/>
              <a:gd name="connsiteX22" fmla="*/ 724640 w 824242"/>
              <a:gd name="connsiteY22" fmla="*/ 1081197 h 1334694"/>
              <a:gd name="connsiteX23" fmla="*/ 715586 w 824242"/>
              <a:gd name="connsiteY23" fmla="*/ 1108357 h 1334694"/>
              <a:gd name="connsiteX24" fmla="*/ 697479 w 824242"/>
              <a:gd name="connsiteY24" fmla="*/ 1144571 h 1334694"/>
              <a:gd name="connsiteX25" fmla="*/ 679372 w 824242"/>
              <a:gd name="connsiteY25" fmla="*/ 1198892 h 1334694"/>
              <a:gd name="connsiteX26" fmla="*/ 670319 w 824242"/>
              <a:gd name="connsiteY26" fmla="*/ 1235106 h 1334694"/>
              <a:gd name="connsiteX27" fmla="*/ 625052 w 824242"/>
              <a:gd name="connsiteY27" fmla="*/ 1298480 h 1334694"/>
              <a:gd name="connsiteX28" fmla="*/ 597891 w 824242"/>
              <a:gd name="connsiteY28" fmla="*/ 1325641 h 1334694"/>
              <a:gd name="connsiteX29" fmla="*/ 561677 w 824242"/>
              <a:gd name="connsiteY29" fmla="*/ 1334694 h 1334694"/>
              <a:gd name="connsiteX30" fmla="*/ 335341 w 824242"/>
              <a:gd name="connsiteY30" fmla="*/ 1325641 h 1334694"/>
              <a:gd name="connsiteX31" fmla="*/ 308180 w 824242"/>
              <a:gd name="connsiteY31" fmla="*/ 1316587 h 1334694"/>
              <a:gd name="connsiteX32" fmla="*/ 271966 w 824242"/>
              <a:gd name="connsiteY32" fmla="*/ 1307534 h 1334694"/>
              <a:gd name="connsiteX33" fmla="*/ 244806 w 824242"/>
              <a:gd name="connsiteY33" fmla="*/ 1289427 h 1334694"/>
              <a:gd name="connsiteX34" fmla="*/ 208592 w 824242"/>
              <a:gd name="connsiteY34" fmla="*/ 1280373 h 1334694"/>
              <a:gd name="connsiteX35" fmla="*/ 136164 w 824242"/>
              <a:gd name="connsiteY35" fmla="*/ 1226052 h 1334694"/>
              <a:gd name="connsiteX36" fmla="*/ 118057 w 824242"/>
              <a:gd name="connsiteY36" fmla="*/ 1198892 h 1334694"/>
              <a:gd name="connsiteX37" fmla="*/ 81844 w 824242"/>
              <a:gd name="connsiteY37" fmla="*/ 1171732 h 1334694"/>
              <a:gd name="connsiteX38" fmla="*/ 63737 w 824242"/>
              <a:gd name="connsiteY38" fmla="*/ 1144571 h 1334694"/>
              <a:gd name="connsiteX39" fmla="*/ 27523 w 824242"/>
              <a:gd name="connsiteY39" fmla="*/ 1117411 h 1334694"/>
              <a:gd name="connsiteX40" fmla="*/ 362 w 824242"/>
              <a:gd name="connsiteY40" fmla="*/ 1008769 h 1334694"/>
              <a:gd name="connsiteX41" fmla="*/ 67981 w 824242"/>
              <a:gd name="connsiteY41" fmla="*/ 794806 h 1334694"/>
              <a:gd name="connsiteX42" fmla="*/ 77977 w 824242"/>
              <a:gd name="connsiteY42" fmla="*/ 670471 h 1334694"/>
              <a:gd name="connsiteX43" fmla="*/ 69414 w 824242"/>
              <a:gd name="connsiteY43" fmla="*/ 440268 h 1334694"/>
              <a:gd name="connsiteX44" fmla="*/ 134203 w 824242"/>
              <a:gd name="connsiteY44" fmla="*/ 323064 h 1334694"/>
              <a:gd name="connsiteX45" fmla="*/ 90897 w 824242"/>
              <a:gd name="connsiteY45" fmla="*/ 193957 h 1334694"/>
              <a:gd name="connsiteX46" fmla="*/ 139484 w 824242"/>
              <a:gd name="connsiteY46" fmla="*/ 151067 h 1334694"/>
              <a:gd name="connsiteX47" fmla="*/ 161401 w 824242"/>
              <a:gd name="connsiteY47" fmla="*/ 74810 h 1334694"/>
              <a:gd name="connsiteX0" fmla="*/ 133887 w 796728"/>
              <a:gd name="connsiteY0" fmla="*/ 74810 h 1334694"/>
              <a:gd name="connsiteX1" fmla="*/ 196299 w 796728"/>
              <a:gd name="connsiteY1" fmla="*/ 30976 h 1334694"/>
              <a:gd name="connsiteX2" fmla="*/ 232532 w 796728"/>
              <a:gd name="connsiteY2" fmla="*/ 1439 h 1334694"/>
              <a:gd name="connsiteX3" fmla="*/ 297792 w 796728"/>
              <a:gd name="connsiteY3" fmla="*/ 13812 h 1334694"/>
              <a:gd name="connsiteX4" fmla="*/ 442742 w 796728"/>
              <a:gd name="connsiteY4" fmla="*/ 12869 h 1334694"/>
              <a:gd name="connsiteX5" fmla="*/ 519433 w 796728"/>
              <a:gd name="connsiteY5" fmla="*/ 44311 h 1334694"/>
              <a:gd name="connsiteX6" fmla="*/ 554213 w 796728"/>
              <a:gd name="connsiteY6" fmla="*/ 62890 h 1334694"/>
              <a:gd name="connsiteX7" fmla="*/ 591389 w 796728"/>
              <a:gd name="connsiteY7" fmla="*/ 109590 h 1334694"/>
              <a:gd name="connsiteX8" fmla="*/ 614268 w 796728"/>
              <a:gd name="connsiteY8" fmla="*/ 142956 h 1334694"/>
              <a:gd name="connsiteX9" fmla="*/ 644276 w 796728"/>
              <a:gd name="connsiteY9" fmla="*/ 184885 h 1334694"/>
              <a:gd name="connsiteX10" fmla="*/ 664760 w 796728"/>
              <a:gd name="connsiteY10" fmla="*/ 217761 h 1334694"/>
              <a:gd name="connsiteX11" fmla="*/ 696673 w 796728"/>
              <a:gd name="connsiteY11" fmla="*/ 243978 h 1334694"/>
              <a:gd name="connsiteX12" fmla="*/ 703498 w 796728"/>
              <a:gd name="connsiteY12" fmla="*/ 291802 h 1334694"/>
              <a:gd name="connsiteX13" fmla="*/ 697163 w 796728"/>
              <a:gd name="connsiteY13" fmla="*/ 317839 h 1334694"/>
              <a:gd name="connsiteX14" fmla="*/ 722548 w 796728"/>
              <a:gd name="connsiteY14" fmla="*/ 341332 h 1334694"/>
              <a:gd name="connsiteX15" fmla="*/ 778607 w 796728"/>
              <a:gd name="connsiteY15" fmla="*/ 338813 h 1334694"/>
              <a:gd name="connsiteX16" fmla="*/ 787660 w 796728"/>
              <a:gd name="connsiteY16" fmla="*/ 411241 h 1334694"/>
              <a:gd name="connsiteX17" fmla="*/ 773382 w 796728"/>
              <a:gd name="connsiteY17" fmla="*/ 486026 h 1334694"/>
              <a:gd name="connsiteX18" fmla="*/ 796714 w 796728"/>
              <a:gd name="connsiteY18" fmla="*/ 882021 h 1334694"/>
              <a:gd name="connsiteX19" fmla="*/ 769553 w 796728"/>
              <a:gd name="connsiteY19" fmla="*/ 936342 h 1334694"/>
              <a:gd name="connsiteX20" fmla="*/ 751446 w 796728"/>
              <a:gd name="connsiteY20" fmla="*/ 981609 h 1334694"/>
              <a:gd name="connsiteX21" fmla="*/ 715233 w 796728"/>
              <a:gd name="connsiteY21" fmla="*/ 1054037 h 1334694"/>
              <a:gd name="connsiteX22" fmla="*/ 697126 w 796728"/>
              <a:gd name="connsiteY22" fmla="*/ 1081197 h 1334694"/>
              <a:gd name="connsiteX23" fmla="*/ 688072 w 796728"/>
              <a:gd name="connsiteY23" fmla="*/ 1108357 h 1334694"/>
              <a:gd name="connsiteX24" fmla="*/ 669965 w 796728"/>
              <a:gd name="connsiteY24" fmla="*/ 1144571 h 1334694"/>
              <a:gd name="connsiteX25" fmla="*/ 651858 w 796728"/>
              <a:gd name="connsiteY25" fmla="*/ 1198892 h 1334694"/>
              <a:gd name="connsiteX26" fmla="*/ 642805 w 796728"/>
              <a:gd name="connsiteY26" fmla="*/ 1235106 h 1334694"/>
              <a:gd name="connsiteX27" fmla="*/ 597538 w 796728"/>
              <a:gd name="connsiteY27" fmla="*/ 1298480 h 1334694"/>
              <a:gd name="connsiteX28" fmla="*/ 570377 w 796728"/>
              <a:gd name="connsiteY28" fmla="*/ 1325641 h 1334694"/>
              <a:gd name="connsiteX29" fmla="*/ 534163 w 796728"/>
              <a:gd name="connsiteY29" fmla="*/ 1334694 h 1334694"/>
              <a:gd name="connsiteX30" fmla="*/ 307827 w 796728"/>
              <a:gd name="connsiteY30" fmla="*/ 1325641 h 1334694"/>
              <a:gd name="connsiteX31" fmla="*/ 280666 w 796728"/>
              <a:gd name="connsiteY31" fmla="*/ 1316587 h 1334694"/>
              <a:gd name="connsiteX32" fmla="*/ 244452 w 796728"/>
              <a:gd name="connsiteY32" fmla="*/ 1307534 h 1334694"/>
              <a:gd name="connsiteX33" fmla="*/ 217292 w 796728"/>
              <a:gd name="connsiteY33" fmla="*/ 1289427 h 1334694"/>
              <a:gd name="connsiteX34" fmla="*/ 181078 w 796728"/>
              <a:gd name="connsiteY34" fmla="*/ 1280373 h 1334694"/>
              <a:gd name="connsiteX35" fmla="*/ 108650 w 796728"/>
              <a:gd name="connsiteY35" fmla="*/ 1226052 h 1334694"/>
              <a:gd name="connsiteX36" fmla="*/ 90543 w 796728"/>
              <a:gd name="connsiteY36" fmla="*/ 1198892 h 1334694"/>
              <a:gd name="connsiteX37" fmla="*/ 54330 w 796728"/>
              <a:gd name="connsiteY37" fmla="*/ 1171732 h 1334694"/>
              <a:gd name="connsiteX38" fmla="*/ 36223 w 796728"/>
              <a:gd name="connsiteY38" fmla="*/ 1144571 h 1334694"/>
              <a:gd name="connsiteX39" fmla="*/ 9 w 796728"/>
              <a:gd name="connsiteY39" fmla="*/ 1117411 h 1334694"/>
              <a:gd name="connsiteX40" fmla="*/ 39523 w 796728"/>
              <a:gd name="connsiteY40" fmla="*/ 980194 h 1334694"/>
              <a:gd name="connsiteX41" fmla="*/ 40467 w 796728"/>
              <a:gd name="connsiteY41" fmla="*/ 794806 h 1334694"/>
              <a:gd name="connsiteX42" fmla="*/ 50463 w 796728"/>
              <a:gd name="connsiteY42" fmla="*/ 670471 h 1334694"/>
              <a:gd name="connsiteX43" fmla="*/ 41900 w 796728"/>
              <a:gd name="connsiteY43" fmla="*/ 440268 h 1334694"/>
              <a:gd name="connsiteX44" fmla="*/ 106689 w 796728"/>
              <a:gd name="connsiteY44" fmla="*/ 323064 h 1334694"/>
              <a:gd name="connsiteX45" fmla="*/ 63383 w 796728"/>
              <a:gd name="connsiteY45" fmla="*/ 193957 h 1334694"/>
              <a:gd name="connsiteX46" fmla="*/ 111970 w 796728"/>
              <a:gd name="connsiteY46" fmla="*/ 151067 h 1334694"/>
              <a:gd name="connsiteX47" fmla="*/ 133887 w 796728"/>
              <a:gd name="connsiteY47" fmla="*/ 74810 h 1334694"/>
              <a:gd name="connsiteX0" fmla="*/ 134967 w 797808"/>
              <a:gd name="connsiteY0" fmla="*/ 74810 h 1334694"/>
              <a:gd name="connsiteX1" fmla="*/ 197379 w 797808"/>
              <a:gd name="connsiteY1" fmla="*/ 30976 h 1334694"/>
              <a:gd name="connsiteX2" fmla="*/ 233612 w 797808"/>
              <a:gd name="connsiteY2" fmla="*/ 1439 h 1334694"/>
              <a:gd name="connsiteX3" fmla="*/ 298872 w 797808"/>
              <a:gd name="connsiteY3" fmla="*/ 13812 h 1334694"/>
              <a:gd name="connsiteX4" fmla="*/ 443822 w 797808"/>
              <a:gd name="connsiteY4" fmla="*/ 12869 h 1334694"/>
              <a:gd name="connsiteX5" fmla="*/ 520513 w 797808"/>
              <a:gd name="connsiteY5" fmla="*/ 44311 h 1334694"/>
              <a:gd name="connsiteX6" fmla="*/ 555293 w 797808"/>
              <a:gd name="connsiteY6" fmla="*/ 62890 h 1334694"/>
              <a:gd name="connsiteX7" fmla="*/ 592469 w 797808"/>
              <a:gd name="connsiteY7" fmla="*/ 109590 h 1334694"/>
              <a:gd name="connsiteX8" fmla="*/ 615348 w 797808"/>
              <a:gd name="connsiteY8" fmla="*/ 142956 h 1334694"/>
              <a:gd name="connsiteX9" fmla="*/ 645356 w 797808"/>
              <a:gd name="connsiteY9" fmla="*/ 184885 h 1334694"/>
              <a:gd name="connsiteX10" fmla="*/ 665840 w 797808"/>
              <a:gd name="connsiteY10" fmla="*/ 217761 h 1334694"/>
              <a:gd name="connsiteX11" fmla="*/ 697753 w 797808"/>
              <a:gd name="connsiteY11" fmla="*/ 243978 h 1334694"/>
              <a:gd name="connsiteX12" fmla="*/ 704578 w 797808"/>
              <a:gd name="connsiteY12" fmla="*/ 291802 h 1334694"/>
              <a:gd name="connsiteX13" fmla="*/ 698243 w 797808"/>
              <a:gd name="connsiteY13" fmla="*/ 317839 h 1334694"/>
              <a:gd name="connsiteX14" fmla="*/ 723628 w 797808"/>
              <a:gd name="connsiteY14" fmla="*/ 341332 h 1334694"/>
              <a:gd name="connsiteX15" fmla="*/ 779687 w 797808"/>
              <a:gd name="connsiteY15" fmla="*/ 338813 h 1334694"/>
              <a:gd name="connsiteX16" fmla="*/ 788740 w 797808"/>
              <a:gd name="connsiteY16" fmla="*/ 411241 h 1334694"/>
              <a:gd name="connsiteX17" fmla="*/ 774462 w 797808"/>
              <a:gd name="connsiteY17" fmla="*/ 486026 h 1334694"/>
              <a:gd name="connsiteX18" fmla="*/ 797794 w 797808"/>
              <a:gd name="connsiteY18" fmla="*/ 882021 h 1334694"/>
              <a:gd name="connsiteX19" fmla="*/ 770633 w 797808"/>
              <a:gd name="connsiteY19" fmla="*/ 936342 h 1334694"/>
              <a:gd name="connsiteX20" fmla="*/ 752526 w 797808"/>
              <a:gd name="connsiteY20" fmla="*/ 981609 h 1334694"/>
              <a:gd name="connsiteX21" fmla="*/ 716313 w 797808"/>
              <a:gd name="connsiteY21" fmla="*/ 1054037 h 1334694"/>
              <a:gd name="connsiteX22" fmla="*/ 698206 w 797808"/>
              <a:gd name="connsiteY22" fmla="*/ 1081197 h 1334694"/>
              <a:gd name="connsiteX23" fmla="*/ 689152 w 797808"/>
              <a:gd name="connsiteY23" fmla="*/ 1108357 h 1334694"/>
              <a:gd name="connsiteX24" fmla="*/ 671045 w 797808"/>
              <a:gd name="connsiteY24" fmla="*/ 1144571 h 1334694"/>
              <a:gd name="connsiteX25" fmla="*/ 652938 w 797808"/>
              <a:gd name="connsiteY25" fmla="*/ 1198892 h 1334694"/>
              <a:gd name="connsiteX26" fmla="*/ 643885 w 797808"/>
              <a:gd name="connsiteY26" fmla="*/ 1235106 h 1334694"/>
              <a:gd name="connsiteX27" fmla="*/ 598618 w 797808"/>
              <a:gd name="connsiteY27" fmla="*/ 1298480 h 1334694"/>
              <a:gd name="connsiteX28" fmla="*/ 571457 w 797808"/>
              <a:gd name="connsiteY28" fmla="*/ 1325641 h 1334694"/>
              <a:gd name="connsiteX29" fmla="*/ 535243 w 797808"/>
              <a:gd name="connsiteY29" fmla="*/ 1334694 h 1334694"/>
              <a:gd name="connsiteX30" fmla="*/ 308907 w 797808"/>
              <a:gd name="connsiteY30" fmla="*/ 1325641 h 1334694"/>
              <a:gd name="connsiteX31" fmla="*/ 281746 w 797808"/>
              <a:gd name="connsiteY31" fmla="*/ 1316587 h 1334694"/>
              <a:gd name="connsiteX32" fmla="*/ 245532 w 797808"/>
              <a:gd name="connsiteY32" fmla="*/ 1307534 h 1334694"/>
              <a:gd name="connsiteX33" fmla="*/ 218372 w 797808"/>
              <a:gd name="connsiteY33" fmla="*/ 1289427 h 1334694"/>
              <a:gd name="connsiteX34" fmla="*/ 182158 w 797808"/>
              <a:gd name="connsiteY34" fmla="*/ 1280373 h 1334694"/>
              <a:gd name="connsiteX35" fmla="*/ 109730 w 797808"/>
              <a:gd name="connsiteY35" fmla="*/ 1226052 h 1334694"/>
              <a:gd name="connsiteX36" fmla="*/ 91623 w 797808"/>
              <a:gd name="connsiteY36" fmla="*/ 1198892 h 1334694"/>
              <a:gd name="connsiteX37" fmla="*/ 55410 w 797808"/>
              <a:gd name="connsiteY37" fmla="*/ 1171732 h 1334694"/>
              <a:gd name="connsiteX38" fmla="*/ 96358 w 797808"/>
              <a:gd name="connsiteY38" fmla="*/ 1114091 h 1334694"/>
              <a:gd name="connsiteX39" fmla="*/ 1089 w 797808"/>
              <a:gd name="connsiteY39" fmla="*/ 1117411 h 1334694"/>
              <a:gd name="connsiteX40" fmla="*/ 40603 w 797808"/>
              <a:gd name="connsiteY40" fmla="*/ 980194 h 1334694"/>
              <a:gd name="connsiteX41" fmla="*/ 41547 w 797808"/>
              <a:gd name="connsiteY41" fmla="*/ 794806 h 1334694"/>
              <a:gd name="connsiteX42" fmla="*/ 51543 w 797808"/>
              <a:gd name="connsiteY42" fmla="*/ 670471 h 1334694"/>
              <a:gd name="connsiteX43" fmla="*/ 42980 w 797808"/>
              <a:gd name="connsiteY43" fmla="*/ 440268 h 1334694"/>
              <a:gd name="connsiteX44" fmla="*/ 107769 w 797808"/>
              <a:gd name="connsiteY44" fmla="*/ 323064 h 1334694"/>
              <a:gd name="connsiteX45" fmla="*/ 64463 w 797808"/>
              <a:gd name="connsiteY45" fmla="*/ 193957 h 1334694"/>
              <a:gd name="connsiteX46" fmla="*/ 113050 w 797808"/>
              <a:gd name="connsiteY46" fmla="*/ 151067 h 1334694"/>
              <a:gd name="connsiteX47" fmla="*/ 134967 w 797808"/>
              <a:gd name="connsiteY47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272528 w 761429"/>
              <a:gd name="connsiteY30" fmla="*/ 1325641 h 1334694"/>
              <a:gd name="connsiteX31" fmla="*/ 245367 w 761429"/>
              <a:gd name="connsiteY31" fmla="*/ 1316587 h 1334694"/>
              <a:gd name="connsiteX32" fmla="*/ 209153 w 761429"/>
              <a:gd name="connsiteY32" fmla="*/ 1307534 h 1334694"/>
              <a:gd name="connsiteX33" fmla="*/ 181993 w 761429"/>
              <a:gd name="connsiteY33" fmla="*/ 1289427 h 1334694"/>
              <a:gd name="connsiteX34" fmla="*/ 145779 w 761429"/>
              <a:gd name="connsiteY34" fmla="*/ 1280373 h 1334694"/>
              <a:gd name="connsiteX35" fmla="*/ 73351 w 761429"/>
              <a:gd name="connsiteY35" fmla="*/ 1226052 h 1334694"/>
              <a:gd name="connsiteX36" fmla="*/ 55244 w 761429"/>
              <a:gd name="connsiteY36" fmla="*/ 1198892 h 1334694"/>
              <a:gd name="connsiteX37" fmla="*/ 19031 w 761429"/>
              <a:gd name="connsiteY37" fmla="*/ 1171732 h 1334694"/>
              <a:gd name="connsiteX38" fmla="*/ 59979 w 761429"/>
              <a:gd name="connsiteY38" fmla="*/ 1114091 h 1334694"/>
              <a:gd name="connsiteX39" fmla="*/ 4224 w 761429"/>
              <a:gd name="connsiteY39" fmla="*/ 980194 h 1334694"/>
              <a:gd name="connsiteX40" fmla="*/ 5168 w 761429"/>
              <a:gd name="connsiteY40" fmla="*/ 794806 h 1334694"/>
              <a:gd name="connsiteX41" fmla="*/ 15164 w 761429"/>
              <a:gd name="connsiteY41" fmla="*/ 670471 h 1334694"/>
              <a:gd name="connsiteX42" fmla="*/ 6601 w 761429"/>
              <a:gd name="connsiteY42" fmla="*/ 440268 h 1334694"/>
              <a:gd name="connsiteX43" fmla="*/ 71390 w 761429"/>
              <a:gd name="connsiteY43" fmla="*/ 323064 h 1334694"/>
              <a:gd name="connsiteX44" fmla="*/ 28084 w 761429"/>
              <a:gd name="connsiteY44" fmla="*/ 193957 h 1334694"/>
              <a:gd name="connsiteX45" fmla="*/ 76671 w 761429"/>
              <a:gd name="connsiteY45" fmla="*/ 151067 h 1334694"/>
              <a:gd name="connsiteX46" fmla="*/ 98588 w 761429"/>
              <a:gd name="connsiteY46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272528 w 761429"/>
              <a:gd name="connsiteY30" fmla="*/ 1325641 h 1334694"/>
              <a:gd name="connsiteX31" fmla="*/ 245367 w 761429"/>
              <a:gd name="connsiteY31" fmla="*/ 1316587 h 1334694"/>
              <a:gd name="connsiteX32" fmla="*/ 209153 w 761429"/>
              <a:gd name="connsiteY32" fmla="*/ 1307534 h 1334694"/>
              <a:gd name="connsiteX33" fmla="*/ 181993 w 761429"/>
              <a:gd name="connsiteY33" fmla="*/ 1289427 h 1334694"/>
              <a:gd name="connsiteX34" fmla="*/ 145779 w 761429"/>
              <a:gd name="connsiteY34" fmla="*/ 1280373 h 1334694"/>
              <a:gd name="connsiteX35" fmla="*/ 73351 w 761429"/>
              <a:gd name="connsiteY35" fmla="*/ 1226052 h 1334694"/>
              <a:gd name="connsiteX36" fmla="*/ 55244 w 761429"/>
              <a:gd name="connsiteY36" fmla="*/ 1198892 h 1334694"/>
              <a:gd name="connsiteX37" fmla="*/ 106661 w 761429"/>
              <a:gd name="connsiteY37" fmla="*/ 1160302 h 1334694"/>
              <a:gd name="connsiteX38" fmla="*/ 59979 w 761429"/>
              <a:gd name="connsiteY38" fmla="*/ 1114091 h 1334694"/>
              <a:gd name="connsiteX39" fmla="*/ 4224 w 761429"/>
              <a:gd name="connsiteY39" fmla="*/ 980194 h 1334694"/>
              <a:gd name="connsiteX40" fmla="*/ 5168 w 761429"/>
              <a:gd name="connsiteY40" fmla="*/ 794806 h 1334694"/>
              <a:gd name="connsiteX41" fmla="*/ 15164 w 761429"/>
              <a:gd name="connsiteY41" fmla="*/ 670471 h 1334694"/>
              <a:gd name="connsiteX42" fmla="*/ 6601 w 761429"/>
              <a:gd name="connsiteY42" fmla="*/ 440268 h 1334694"/>
              <a:gd name="connsiteX43" fmla="*/ 71390 w 761429"/>
              <a:gd name="connsiteY43" fmla="*/ 323064 h 1334694"/>
              <a:gd name="connsiteX44" fmla="*/ 28084 w 761429"/>
              <a:gd name="connsiteY44" fmla="*/ 193957 h 1334694"/>
              <a:gd name="connsiteX45" fmla="*/ 76671 w 761429"/>
              <a:gd name="connsiteY45" fmla="*/ 151067 h 1334694"/>
              <a:gd name="connsiteX46" fmla="*/ 98588 w 761429"/>
              <a:gd name="connsiteY46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272528 w 761429"/>
              <a:gd name="connsiteY30" fmla="*/ 1325641 h 1334694"/>
              <a:gd name="connsiteX31" fmla="*/ 245367 w 761429"/>
              <a:gd name="connsiteY31" fmla="*/ 1316587 h 1334694"/>
              <a:gd name="connsiteX32" fmla="*/ 209153 w 761429"/>
              <a:gd name="connsiteY32" fmla="*/ 1307534 h 1334694"/>
              <a:gd name="connsiteX33" fmla="*/ 181993 w 761429"/>
              <a:gd name="connsiteY33" fmla="*/ 1289427 h 1334694"/>
              <a:gd name="connsiteX34" fmla="*/ 145779 w 761429"/>
              <a:gd name="connsiteY34" fmla="*/ 1280373 h 1334694"/>
              <a:gd name="connsiteX35" fmla="*/ 176708 w 761429"/>
              <a:gd name="connsiteY35" fmla="*/ 1200486 h 1334694"/>
              <a:gd name="connsiteX36" fmla="*/ 73351 w 761429"/>
              <a:gd name="connsiteY36" fmla="*/ 1226052 h 1334694"/>
              <a:gd name="connsiteX37" fmla="*/ 55244 w 761429"/>
              <a:gd name="connsiteY37" fmla="*/ 1198892 h 1334694"/>
              <a:gd name="connsiteX38" fmla="*/ 106661 w 761429"/>
              <a:gd name="connsiteY38" fmla="*/ 1160302 h 1334694"/>
              <a:gd name="connsiteX39" fmla="*/ 59979 w 761429"/>
              <a:gd name="connsiteY39" fmla="*/ 1114091 h 1334694"/>
              <a:gd name="connsiteX40" fmla="*/ 4224 w 761429"/>
              <a:gd name="connsiteY40" fmla="*/ 980194 h 1334694"/>
              <a:gd name="connsiteX41" fmla="*/ 5168 w 761429"/>
              <a:gd name="connsiteY41" fmla="*/ 794806 h 1334694"/>
              <a:gd name="connsiteX42" fmla="*/ 15164 w 761429"/>
              <a:gd name="connsiteY42" fmla="*/ 670471 h 1334694"/>
              <a:gd name="connsiteX43" fmla="*/ 6601 w 761429"/>
              <a:gd name="connsiteY43" fmla="*/ 440268 h 1334694"/>
              <a:gd name="connsiteX44" fmla="*/ 71390 w 761429"/>
              <a:gd name="connsiteY44" fmla="*/ 323064 h 1334694"/>
              <a:gd name="connsiteX45" fmla="*/ 28084 w 761429"/>
              <a:gd name="connsiteY45" fmla="*/ 193957 h 1334694"/>
              <a:gd name="connsiteX46" fmla="*/ 76671 w 761429"/>
              <a:gd name="connsiteY46" fmla="*/ 151067 h 1334694"/>
              <a:gd name="connsiteX47" fmla="*/ 98588 w 761429"/>
              <a:gd name="connsiteY47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272528 w 761429"/>
              <a:gd name="connsiteY30" fmla="*/ 1325641 h 1334694"/>
              <a:gd name="connsiteX31" fmla="*/ 245367 w 761429"/>
              <a:gd name="connsiteY31" fmla="*/ 1316587 h 1334694"/>
              <a:gd name="connsiteX32" fmla="*/ 209153 w 761429"/>
              <a:gd name="connsiteY32" fmla="*/ 1307534 h 1334694"/>
              <a:gd name="connsiteX33" fmla="*/ 181993 w 761429"/>
              <a:gd name="connsiteY33" fmla="*/ 1289427 h 1334694"/>
              <a:gd name="connsiteX34" fmla="*/ 145779 w 761429"/>
              <a:gd name="connsiteY34" fmla="*/ 1280373 h 1334694"/>
              <a:gd name="connsiteX35" fmla="*/ 176708 w 761429"/>
              <a:gd name="connsiteY35" fmla="*/ 1200486 h 1334694"/>
              <a:gd name="connsiteX36" fmla="*/ 73351 w 761429"/>
              <a:gd name="connsiteY36" fmla="*/ 1226052 h 1334694"/>
              <a:gd name="connsiteX37" fmla="*/ 106661 w 761429"/>
              <a:gd name="connsiteY37" fmla="*/ 1160302 h 1334694"/>
              <a:gd name="connsiteX38" fmla="*/ 59979 w 761429"/>
              <a:gd name="connsiteY38" fmla="*/ 1114091 h 1334694"/>
              <a:gd name="connsiteX39" fmla="*/ 4224 w 761429"/>
              <a:gd name="connsiteY39" fmla="*/ 980194 h 1334694"/>
              <a:gd name="connsiteX40" fmla="*/ 5168 w 761429"/>
              <a:gd name="connsiteY40" fmla="*/ 794806 h 1334694"/>
              <a:gd name="connsiteX41" fmla="*/ 15164 w 761429"/>
              <a:gd name="connsiteY41" fmla="*/ 670471 h 1334694"/>
              <a:gd name="connsiteX42" fmla="*/ 6601 w 761429"/>
              <a:gd name="connsiteY42" fmla="*/ 440268 h 1334694"/>
              <a:gd name="connsiteX43" fmla="*/ 71390 w 761429"/>
              <a:gd name="connsiteY43" fmla="*/ 323064 h 1334694"/>
              <a:gd name="connsiteX44" fmla="*/ 28084 w 761429"/>
              <a:gd name="connsiteY44" fmla="*/ 193957 h 1334694"/>
              <a:gd name="connsiteX45" fmla="*/ 76671 w 761429"/>
              <a:gd name="connsiteY45" fmla="*/ 151067 h 1334694"/>
              <a:gd name="connsiteX46" fmla="*/ 98588 w 761429"/>
              <a:gd name="connsiteY46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272528 w 761429"/>
              <a:gd name="connsiteY30" fmla="*/ 1325641 h 1334694"/>
              <a:gd name="connsiteX31" fmla="*/ 245367 w 761429"/>
              <a:gd name="connsiteY31" fmla="*/ 1316587 h 1334694"/>
              <a:gd name="connsiteX32" fmla="*/ 209153 w 761429"/>
              <a:gd name="connsiteY32" fmla="*/ 1307534 h 1334694"/>
              <a:gd name="connsiteX33" fmla="*/ 181993 w 761429"/>
              <a:gd name="connsiteY33" fmla="*/ 1289427 h 1334694"/>
              <a:gd name="connsiteX34" fmla="*/ 145779 w 761429"/>
              <a:gd name="connsiteY34" fmla="*/ 1280373 h 1334694"/>
              <a:gd name="connsiteX35" fmla="*/ 176708 w 761429"/>
              <a:gd name="connsiteY35" fmla="*/ 1200486 h 1334694"/>
              <a:gd name="connsiteX36" fmla="*/ 106661 w 761429"/>
              <a:gd name="connsiteY36" fmla="*/ 1160302 h 1334694"/>
              <a:gd name="connsiteX37" fmla="*/ 59979 w 761429"/>
              <a:gd name="connsiteY37" fmla="*/ 1114091 h 1334694"/>
              <a:gd name="connsiteX38" fmla="*/ 4224 w 761429"/>
              <a:gd name="connsiteY38" fmla="*/ 980194 h 1334694"/>
              <a:gd name="connsiteX39" fmla="*/ 5168 w 761429"/>
              <a:gd name="connsiteY39" fmla="*/ 794806 h 1334694"/>
              <a:gd name="connsiteX40" fmla="*/ 15164 w 761429"/>
              <a:gd name="connsiteY40" fmla="*/ 670471 h 1334694"/>
              <a:gd name="connsiteX41" fmla="*/ 6601 w 761429"/>
              <a:gd name="connsiteY41" fmla="*/ 440268 h 1334694"/>
              <a:gd name="connsiteX42" fmla="*/ 71390 w 761429"/>
              <a:gd name="connsiteY42" fmla="*/ 323064 h 1334694"/>
              <a:gd name="connsiteX43" fmla="*/ 28084 w 761429"/>
              <a:gd name="connsiteY43" fmla="*/ 193957 h 1334694"/>
              <a:gd name="connsiteX44" fmla="*/ 76671 w 761429"/>
              <a:gd name="connsiteY44" fmla="*/ 151067 h 1334694"/>
              <a:gd name="connsiteX45" fmla="*/ 98588 w 761429"/>
              <a:gd name="connsiteY45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272528 w 761429"/>
              <a:gd name="connsiteY30" fmla="*/ 1325641 h 1334694"/>
              <a:gd name="connsiteX31" fmla="*/ 245367 w 761429"/>
              <a:gd name="connsiteY31" fmla="*/ 1316587 h 1334694"/>
              <a:gd name="connsiteX32" fmla="*/ 209153 w 761429"/>
              <a:gd name="connsiteY32" fmla="*/ 1307534 h 1334694"/>
              <a:gd name="connsiteX33" fmla="*/ 181993 w 761429"/>
              <a:gd name="connsiteY33" fmla="*/ 1289427 h 1334694"/>
              <a:gd name="connsiteX34" fmla="*/ 237219 w 761429"/>
              <a:gd name="connsiteY34" fmla="*/ 1230843 h 1334694"/>
              <a:gd name="connsiteX35" fmla="*/ 176708 w 761429"/>
              <a:gd name="connsiteY35" fmla="*/ 1200486 h 1334694"/>
              <a:gd name="connsiteX36" fmla="*/ 106661 w 761429"/>
              <a:gd name="connsiteY36" fmla="*/ 1160302 h 1334694"/>
              <a:gd name="connsiteX37" fmla="*/ 59979 w 761429"/>
              <a:gd name="connsiteY37" fmla="*/ 1114091 h 1334694"/>
              <a:gd name="connsiteX38" fmla="*/ 4224 w 761429"/>
              <a:gd name="connsiteY38" fmla="*/ 980194 h 1334694"/>
              <a:gd name="connsiteX39" fmla="*/ 5168 w 761429"/>
              <a:gd name="connsiteY39" fmla="*/ 794806 h 1334694"/>
              <a:gd name="connsiteX40" fmla="*/ 15164 w 761429"/>
              <a:gd name="connsiteY40" fmla="*/ 670471 h 1334694"/>
              <a:gd name="connsiteX41" fmla="*/ 6601 w 761429"/>
              <a:gd name="connsiteY41" fmla="*/ 440268 h 1334694"/>
              <a:gd name="connsiteX42" fmla="*/ 71390 w 761429"/>
              <a:gd name="connsiteY42" fmla="*/ 323064 h 1334694"/>
              <a:gd name="connsiteX43" fmla="*/ 28084 w 761429"/>
              <a:gd name="connsiteY43" fmla="*/ 193957 h 1334694"/>
              <a:gd name="connsiteX44" fmla="*/ 76671 w 761429"/>
              <a:gd name="connsiteY44" fmla="*/ 151067 h 1334694"/>
              <a:gd name="connsiteX45" fmla="*/ 98588 w 761429"/>
              <a:gd name="connsiteY45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245367 w 761429"/>
              <a:gd name="connsiteY30" fmla="*/ 1316587 h 1334694"/>
              <a:gd name="connsiteX31" fmla="*/ 209153 w 761429"/>
              <a:gd name="connsiteY31" fmla="*/ 1307534 h 1334694"/>
              <a:gd name="connsiteX32" fmla="*/ 181993 w 761429"/>
              <a:gd name="connsiteY32" fmla="*/ 1289427 h 1334694"/>
              <a:gd name="connsiteX33" fmla="*/ 237219 w 761429"/>
              <a:gd name="connsiteY33" fmla="*/ 1230843 h 1334694"/>
              <a:gd name="connsiteX34" fmla="*/ 176708 w 761429"/>
              <a:gd name="connsiteY34" fmla="*/ 1200486 h 1334694"/>
              <a:gd name="connsiteX35" fmla="*/ 106661 w 761429"/>
              <a:gd name="connsiteY35" fmla="*/ 1160302 h 1334694"/>
              <a:gd name="connsiteX36" fmla="*/ 59979 w 761429"/>
              <a:gd name="connsiteY36" fmla="*/ 1114091 h 1334694"/>
              <a:gd name="connsiteX37" fmla="*/ 4224 w 761429"/>
              <a:gd name="connsiteY37" fmla="*/ 980194 h 1334694"/>
              <a:gd name="connsiteX38" fmla="*/ 5168 w 761429"/>
              <a:gd name="connsiteY38" fmla="*/ 794806 h 1334694"/>
              <a:gd name="connsiteX39" fmla="*/ 15164 w 761429"/>
              <a:gd name="connsiteY39" fmla="*/ 670471 h 1334694"/>
              <a:gd name="connsiteX40" fmla="*/ 6601 w 761429"/>
              <a:gd name="connsiteY40" fmla="*/ 440268 h 1334694"/>
              <a:gd name="connsiteX41" fmla="*/ 71390 w 761429"/>
              <a:gd name="connsiteY41" fmla="*/ 323064 h 1334694"/>
              <a:gd name="connsiteX42" fmla="*/ 28084 w 761429"/>
              <a:gd name="connsiteY42" fmla="*/ 193957 h 1334694"/>
              <a:gd name="connsiteX43" fmla="*/ 76671 w 761429"/>
              <a:gd name="connsiteY43" fmla="*/ 151067 h 1334694"/>
              <a:gd name="connsiteX44" fmla="*/ 98588 w 761429"/>
              <a:gd name="connsiteY44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376812 w 761429"/>
              <a:gd name="connsiteY30" fmla="*/ 1278487 h 1334694"/>
              <a:gd name="connsiteX31" fmla="*/ 209153 w 761429"/>
              <a:gd name="connsiteY31" fmla="*/ 1307534 h 1334694"/>
              <a:gd name="connsiteX32" fmla="*/ 181993 w 761429"/>
              <a:gd name="connsiteY32" fmla="*/ 1289427 h 1334694"/>
              <a:gd name="connsiteX33" fmla="*/ 237219 w 761429"/>
              <a:gd name="connsiteY33" fmla="*/ 1230843 h 1334694"/>
              <a:gd name="connsiteX34" fmla="*/ 176708 w 761429"/>
              <a:gd name="connsiteY34" fmla="*/ 1200486 h 1334694"/>
              <a:gd name="connsiteX35" fmla="*/ 106661 w 761429"/>
              <a:gd name="connsiteY35" fmla="*/ 1160302 h 1334694"/>
              <a:gd name="connsiteX36" fmla="*/ 59979 w 761429"/>
              <a:gd name="connsiteY36" fmla="*/ 1114091 h 1334694"/>
              <a:gd name="connsiteX37" fmla="*/ 4224 w 761429"/>
              <a:gd name="connsiteY37" fmla="*/ 980194 h 1334694"/>
              <a:gd name="connsiteX38" fmla="*/ 5168 w 761429"/>
              <a:gd name="connsiteY38" fmla="*/ 794806 h 1334694"/>
              <a:gd name="connsiteX39" fmla="*/ 15164 w 761429"/>
              <a:gd name="connsiteY39" fmla="*/ 670471 h 1334694"/>
              <a:gd name="connsiteX40" fmla="*/ 6601 w 761429"/>
              <a:gd name="connsiteY40" fmla="*/ 440268 h 1334694"/>
              <a:gd name="connsiteX41" fmla="*/ 71390 w 761429"/>
              <a:gd name="connsiteY41" fmla="*/ 323064 h 1334694"/>
              <a:gd name="connsiteX42" fmla="*/ 28084 w 761429"/>
              <a:gd name="connsiteY42" fmla="*/ 193957 h 1334694"/>
              <a:gd name="connsiteX43" fmla="*/ 76671 w 761429"/>
              <a:gd name="connsiteY43" fmla="*/ 151067 h 1334694"/>
              <a:gd name="connsiteX44" fmla="*/ 98588 w 761429"/>
              <a:gd name="connsiteY44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376812 w 761429"/>
              <a:gd name="connsiteY30" fmla="*/ 1278487 h 1334694"/>
              <a:gd name="connsiteX31" fmla="*/ 308213 w 761429"/>
              <a:gd name="connsiteY31" fmla="*/ 1271339 h 1334694"/>
              <a:gd name="connsiteX32" fmla="*/ 181993 w 761429"/>
              <a:gd name="connsiteY32" fmla="*/ 1289427 h 1334694"/>
              <a:gd name="connsiteX33" fmla="*/ 237219 w 761429"/>
              <a:gd name="connsiteY33" fmla="*/ 1230843 h 1334694"/>
              <a:gd name="connsiteX34" fmla="*/ 176708 w 761429"/>
              <a:gd name="connsiteY34" fmla="*/ 1200486 h 1334694"/>
              <a:gd name="connsiteX35" fmla="*/ 106661 w 761429"/>
              <a:gd name="connsiteY35" fmla="*/ 1160302 h 1334694"/>
              <a:gd name="connsiteX36" fmla="*/ 59979 w 761429"/>
              <a:gd name="connsiteY36" fmla="*/ 1114091 h 1334694"/>
              <a:gd name="connsiteX37" fmla="*/ 4224 w 761429"/>
              <a:gd name="connsiteY37" fmla="*/ 980194 h 1334694"/>
              <a:gd name="connsiteX38" fmla="*/ 5168 w 761429"/>
              <a:gd name="connsiteY38" fmla="*/ 794806 h 1334694"/>
              <a:gd name="connsiteX39" fmla="*/ 15164 w 761429"/>
              <a:gd name="connsiteY39" fmla="*/ 670471 h 1334694"/>
              <a:gd name="connsiteX40" fmla="*/ 6601 w 761429"/>
              <a:gd name="connsiteY40" fmla="*/ 440268 h 1334694"/>
              <a:gd name="connsiteX41" fmla="*/ 71390 w 761429"/>
              <a:gd name="connsiteY41" fmla="*/ 323064 h 1334694"/>
              <a:gd name="connsiteX42" fmla="*/ 28084 w 761429"/>
              <a:gd name="connsiteY42" fmla="*/ 193957 h 1334694"/>
              <a:gd name="connsiteX43" fmla="*/ 76671 w 761429"/>
              <a:gd name="connsiteY43" fmla="*/ 151067 h 1334694"/>
              <a:gd name="connsiteX44" fmla="*/ 98588 w 761429"/>
              <a:gd name="connsiteY44" fmla="*/ 74810 h 1334694"/>
              <a:gd name="connsiteX0" fmla="*/ 98588 w 761429"/>
              <a:gd name="connsiteY0" fmla="*/ 74810 h 1334694"/>
              <a:gd name="connsiteX1" fmla="*/ 161000 w 761429"/>
              <a:gd name="connsiteY1" fmla="*/ 30976 h 1334694"/>
              <a:gd name="connsiteX2" fmla="*/ 197233 w 761429"/>
              <a:gd name="connsiteY2" fmla="*/ 1439 h 1334694"/>
              <a:gd name="connsiteX3" fmla="*/ 262493 w 761429"/>
              <a:gd name="connsiteY3" fmla="*/ 13812 h 1334694"/>
              <a:gd name="connsiteX4" fmla="*/ 407443 w 761429"/>
              <a:gd name="connsiteY4" fmla="*/ 12869 h 1334694"/>
              <a:gd name="connsiteX5" fmla="*/ 484134 w 761429"/>
              <a:gd name="connsiteY5" fmla="*/ 44311 h 1334694"/>
              <a:gd name="connsiteX6" fmla="*/ 518914 w 761429"/>
              <a:gd name="connsiteY6" fmla="*/ 62890 h 1334694"/>
              <a:gd name="connsiteX7" fmla="*/ 556090 w 761429"/>
              <a:gd name="connsiteY7" fmla="*/ 109590 h 1334694"/>
              <a:gd name="connsiteX8" fmla="*/ 578969 w 761429"/>
              <a:gd name="connsiteY8" fmla="*/ 142956 h 1334694"/>
              <a:gd name="connsiteX9" fmla="*/ 608977 w 761429"/>
              <a:gd name="connsiteY9" fmla="*/ 184885 h 1334694"/>
              <a:gd name="connsiteX10" fmla="*/ 629461 w 761429"/>
              <a:gd name="connsiteY10" fmla="*/ 217761 h 1334694"/>
              <a:gd name="connsiteX11" fmla="*/ 661374 w 761429"/>
              <a:gd name="connsiteY11" fmla="*/ 243978 h 1334694"/>
              <a:gd name="connsiteX12" fmla="*/ 668199 w 761429"/>
              <a:gd name="connsiteY12" fmla="*/ 291802 h 1334694"/>
              <a:gd name="connsiteX13" fmla="*/ 661864 w 761429"/>
              <a:gd name="connsiteY13" fmla="*/ 317839 h 1334694"/>
              <a:gd name="connsiteX14" fmla="*/ 687249 w 761429"/>
              <a:gd name="connsiteY14" fmla="*/ 341332 h 1334694"/>
              <a:gd name="connsiteX15" fmla="*/ 743308 w 761429"/>
              <a:gd name="connsiteY15" fmla="*/ 338813 h 1334694"/>
              <a:gd name="connsiteX16" fmla="*/ 752361 w 761429"/>
              <a:gd name="connsiteY16" fmla="*/ 411241 h 1334694"/>
              <a:gd name="connsiteX17" fmla="*/ 738083 w 761429"/>
              <a:gd name="connsiteY17" fmla="*/ 486026 h 1334694"/>
              <a:gd name="connsiteX18" fmla="*/ 761415 w 761429"/>
              <a:gd name="connsiteY18" fmla="*/ 882021 h 1334694"/>
              <a:gd name="connsiteX19" fmla="*/ 734254 w 761429"/>
              <a:gd name="connsiteY19" fmla="*/ 936342 h 1334694"/>
              <a:gd name="connsiteX20" fmla="*/ 716147 w 761429"/>
              <a:gd name="connsiteY20" fmla="*/ 981609 h 1334694"/>
              <a:gd name="connsiteX21" fmla="*/ 679934 w 761429"/>
              <a:gd name="connsiteY21" fmla="*/ 1054037 h 1334694"/>
              <a:gd name="connsiteX22" fmla="*/ 661827 w 761429"/>
              <a:gd name="connsiteY22" fmla="*/ 1081197 h 1334694"/>
              <a:gd name="connsiteX23" fmla="*/ 652773 w 761429"/>
              <a:gd name="connsiteY23" fmla="*/ 1108357 h 1334694"/>
              <a:gd name="connsiteX24" fmla="*/ 634666 w 761429"/>
              <a:gd name="connsiteY24" fmla="*/ 1144571 h 1334694"/>
              <a:gd name="connsiteX25" fmla="*/ 616559 w 761429"/>
              <a:gd name="connsiteY25" fmla="*/ 1198892 h 1334694"/>
              <a:gd name="connsiteX26" fmla="*/ 607506 w 761429"/>
              <a:gd name="connsiteY26" fmla="*/ 1235106 h 1334694"/>
              <a:gd name="connsiteX27" fmla="*/ 562239 w 761429"/>
              <a:gd name="connsiteY27" fmla="*/ 1298480 h 1334694"/>
              <a:gd name="connsiteX28" fmla="*/ 535078 w 761429"/>
              <a:gd name="connsiteY28" fmla="*/ 1325641 h 1334694"/>
              <a:gd name="connsiteX29" fmla="*/ 498864 w 761429"/>
              <a:gd name="connsiteY29" fmla="*/ 1334694 h 1334694"/>
              <a:gd name="connsiteX30" fmla="*/ 376812 w 761429"/>
              <a:gd name="connsiteY30" fmla="*/ 1278487 h 1334694"/>
              <a:gd name="connsiteX31" fmla="*/ 308213 w 761429"/>
              <a:gd name="connsiteY31" fmla="*/ 1271339 h 1334694"/>
              <a:gd name="connsiteX32" fmla="*/ 265813 w 761429"/>
              <a:gd name="connsiteY32" fmla="*/ 1260852 h 1334694"/>
              <a:gd name="connsiteX33" fmla="*/ 237219 w 761429"/>
              <a:gd name="connsiteY33" fmla="*/ 1230843 h 1334694"/>
              <a:gd name="connsiteX34" fmla="*/ 176708 w 761429"/>
              <a:gd name="connsiteY34" fmla="*/ 1200486 h 1334694"/>
              <a:gd name="connsiteX35" fmla="*/ 106661 w 761429"/>
              <a:gd name="connsiteY35" fmla="*/ 1160302 h 1334694"/>
              <a:gd name="connsiteX36" fmla="*/ 59979 w 761429"/>
              <a:gd name="connsiteY36" fmla="*/ 1114091 h 1334694"/>
              <a:gd name="connsiteX37" fmla="*/ 4224 w 761429"/>
              <a:gd name="connsiteY37" fmla="*/ 980194 h 1334694"/>
              <a:gd name="connsiteX38" fmla="*/ 5168 w 761429"/>
              <a:gd name="connsiteY38" fmla="*/ 794806 h 1334694"/>
              <a:gd name="connsiteX39" fmla="*/ 15164 w 761429"/>
              <a:gd name="connsiteY39" fmla="*/ 670471 h 1334694"/>
              <a:gd name="connsiteX40" fmla="*/ 6601 w 761429"/>
              <a:gd name="connsiteY40" fmla="*/ 440268 h 1334694"/>
              <a:gd name="connsiteX41" fmla="*/ 71390 w 761429"/>
              <a:gd name="connsiteY41" fmla="*/ 323064 h 1334694"/>
              <a:gd name="connsiteX42" fmla="*/ 28084 w 761429"/>
              <a:gd name="connsiteY42" fmla="*/ 193957 h 1334694"/>
              <a:gd name="connsiteX43" fmla="*/ 76671 w 761429"/>
              <a:gd name="connsiteY43" fmla="*/ 151067 h 1334694"/>
              <a:gd name="connsiteX44" fmla="*/ 98588 w 761429"/>
              <a:gd name="connsiteY44" fmla="*/ 74810 h 1334694"/>
              <a:gd name="connsiteX0" fmla="*/ 98588 w 761429"/>
              <a:gd name="connsiteY0" fmla="*/ 74810 h 1326228"/>
              <a:gd name="connsiteX1" fmla="*/ 161000 w 761429"/>
              <a:gd name="connsiteY1" fmla="*/ 30976 h 1326228"/>
              <a:gd name="connsiteX2" fmla="*/ 197233 w 761429"/>
              <a:gd name="connsiteY2" fmla="*/ 1439 h 1326228"/>
              <a:gd name="connsiteX3" fmla="*/ 262493 w 761429"/>
              <a:gd name="connsiteY3" fmla="*/ 13812 h 1326228"/>
              <a:gd name="connsiteX4" fmla="*/ 407443 w 761429"/>
              <a:gd name="connsiteY4" fmla="*/ 12869 h 1326228"/>
              <a:gd name="connsiteX5" fmla="*/ 484134 w 761429"/>
              <a:gd name="connsiteY5" fmla="*/ 44311 h 1326228"/>
              <a:gd name="connsiteX6" fmla="*/ 518914 w 761429"/>
              <a:gd name="connsiteY6" fmla="*/ 62890 h 1326228"/>
              <a:gd name="connsiteX7" fmla="*/ 556090 w 761429"/>
              <a:gd name="connsiteY7" fmla="*/ 109590 h 1326228"/>
              <a:gd name="connsiteX8" fmla="*/ 578969 w 761429"/>
              <a:gd name="connsiteY8" fmla="*/ 142956 h 1326228"/>
              <a:gd name="connsiteX9" fmla="*/ 608977 w 761429"/>
              <a:gd name="connsiteY9" fmla="*/ 184885 h 1326228"/>
              <a:gd name="connsiteX10" fmla="*/ 629461 w 761429"/>
              <a:gd name="connsiteY10" fmla="*/ 217761 h 1326228"/>
              <a:gd name="connsiteX11" fmla="*/ 661374 w 761429"/>
              <a:gd name="connsiteY11" fmla="*/ 243978 h 1326228"/>
              <a:gd name="connsiteX12" fmla="*/ 668199 w 761429"/>
              <a:gd name="connsiteY12" fmla="*/ 291802 h 1326228"/>
              <a:gd name="connsiteX13" fmla="*/ 661864 w 761429"/>
              <a:gd name="connsiteY13" fmla="*/ 317839 h 1326228"/>
              <a:gd name="connsiteX14" fmla="*/ 687249 w 761429"/>
              <a:gd name="connsiteY14" fmla="*/ 341332 h 1326228"/>
              <a:gd name="connsiteX15" fmla="*/ 743308 w 761429"/>
              <a:gd name="connsiteY15" fmla="*/ 338813 h 1326228"/>
              <a:gd name="connsiteX16" fmla="*/ 752361 w 761429"/>
              <a:gd name="connsiteY16" fmla="*/ 411241 h 1326228"/>
              <a:gd name="connsiteX17" fmla="*/ 738083 w 761429"/>
              <a:gd name="connsiteY17" fmla="*/ 486026 h 1326228"/>
              <a:gd name="connsiteX18" fmla="*/ 761415 w 761429"/>
              <a:gd name="connsiteY18" fmla="*/ 882021 h 1326228"/>
              <a:gd name="connsiteX19" fmla="*/ 734254 w 761429"/>
              <a:gd name="connsiteY19" fmla="*/ 936342 h 1326228"/>
              <a:gd name="connsiteX20" fmla="*/ 716147 w 761429"/>
              <a:gd name="connsiteY20" fmla="*/ 981609 h 1326228"/>
              <a:gd name="connsiteX21" fmla="*/ 679934 w 761429"/>
              <a:gd name="connsiteY21" fmla="*/ 1054037 h 1326228"/>
              <a:gd name="connsiteX22" fmla="*/ 661827 w 761429"/>
              <a:gd name="connsiteY22" fmla="*/ 1081197 h 1326228"/>
              <a:gd name="connsiteX23" fmla="*/ 652773 w 761429"/>
              <a:gd name="connsiteY23" fmla="*/ 1108357 h 1326228"/>
              <a:gd name="connsiteX24" fmla="*/ 634666 w 761429"/>
              <a:gd name="connsiteY24" fmla="*/ 1144571 h 1326228"/>
              <a:gd name="connsiteX25" fmla="*/ 616559 w 761429"/>
              <a:gd name="connsiteY25" fmla="*/ 1198892 h 1326228"/>
              <a:gd name="connsiteX26" fmla="*/ 607506 w 761429"/>
              <a:gd name="connsiteY26" fmla="*/ 1235106 h 1326228"/>
              <a:gd name="connsiteX27" fmla="*/ 562239 w 761429"/>
              <a:gd name="connsiteY27" fmla="*/ 1298480 h 1326228"/>
              <a:gd name="connsiteX28" fmla="*/ 535078 w 761429"/>
              <a:gd name="connsiteY28" fmla="*/ 1325641 h 1326228"/>
              <a:gd name="connsiteX29" fmla="*/ 432189 w 761429"/>
              <a:gd name="connsiteY29" fmla="*/ 1271829 h 1326228"/>
              <a:gd name="connsiteX30" fmla="*/ 376812 w 761429"/>
              <a:gd name="connsiteY30" fmla="*/ 1278487 h 1326228"/>
              <a:gd name="connsiteX31" fmla="*/ 308213 w 761429"/>
              <a:gd name="connsiteY31" fmla="*/ 1271339 h 1326228"/>
              <a:gd name="connsiteX32" fmla="*/ 265813 w 761429"/>
              <a:gd name="connsiteY32" fmla="*/ 1260852 h 1326228"/>
              <a:gd name="connsiteX33" fmla="*/ 237219 w 761429"/>
              <a:gd name="connsiteY33" fmla="*/ 1230843 h 1326228"/>
              <a:gd name="connsiteX34" fmla="*/ 176708 w 761429"/>
              <a:gd name="connsiteY34" fmla="*/ 1200486 h 1326228"/>
              <a:gd name="connsiteX35" fmla="*/ 106661 w 761429"/>
              <a:gd name="connsiteY35" fmla="*/ 1160302 h 1326228"/>
              <a:gd name="connsiteX36" fmla="*/ 59979 w 761429"/>
              <a:gd name="connsiteY36" fmla="*/ 1114091 h 1326228"/>
              <a:gd name="connsiteX37" fmla="*/ 4224 w 761429"/>
              <a:gd name="connsiteY37" fmla="*/ 980194 h 1326228"/>
              <a:gd name="connsiteX38" fmla="*/ 5168 w 761429"/>
              <a:gd name="connsiteY38" fmla="*/ 794806 h 1326228"/>
              <a:gd name="connsiteX39" fmla="*/ 15164 w 761429"/>
              <a:gd name="connsiteY39" fmla="*/ 670471 h 1326228"/>
              <a:gd name="connsiteX40" fmla="*/ 6601 w 761429"/>
              <a:gd name="connsiteY40" fmla="*/ 440268 h 1326228"/>
              <a:gd name="connsiteX41" fmla="*/ 71390 w 761429"/>
              <a:gd name="connsiteY41" fmla="*/ 323064 h 1326228"/>
              <a:gd name="connsiteX42" fmla="*/ 28084 w 761429"/>
              <a:gd name="connsiteY42" fmla="*/ 193957 h 1326228"/>
              <a:gd name="connsiteX43" fmla="*/ 76671 w 761429"/>
              <a:gd name="connsiteY43" fmla="*/ 151067 h 1326228"/>
              <a:gd name="connsiteX44" fmla="*/ 98588 w 761429"/>
              <a:gd name="connsiteY44" fmla="*/ 74810 h 1326228"/>
              <a:gd name="connsiteX0" fmla="*/ 98588 w 761429"/>
              <a:gd name="connsiteY0" fmla="*/ 74810 h 1298488"/>
              <a:gd name="connsiteX1" fmla="*/ 161000 w 761429"/>
              <a:gd name="connsiteY1" fmla="*/ 30976 h 1298488"/>
              <a:gd name="connsiteX2" fmla="*/ 197233 w 761429"/>
              <a:gd name="connsiteY2" fmla="*/ 1439 h 1298488"/>
              <a:gd name="connsiteX3" fmla="*/ 262493 w 761429"/>
              <a:gd name="connsiteY3" fmla="*/ 13812 h 1298488"/>
              <a:gd name="connsiteX4" fmla="*/ 407443 w 761429"/>
              <a:gd name="connsiteY4" fmla="*/ 12869 h 1298488"/>
              <a:gd name="connsiteX5" fmla="*/ 484134 w 761429"/>
              <a:gd name="connsiteY5" fmla="*/ 44311 h 1298488"/>
              <a:gd name="connsiteX6" fmla="*/ 518914 w 761429"/>
              <a:gd name="connsiteY6" fmla="*/ 62890 h 1298488"/>
              <a:gd name="connsiteX7" fmla="*/ 556090 w 761429"/>
              <a:gd name="connsiteY7" fmla="*/ 109590 h 1298488"/>
              <a:gd name="connsiteX8" fmla="*/ 578969 w 761429"/>
              <a:gd name="connsiteY8" fmla="*/ 142956 h 1298488"/>
              <a:gd name="connsiteX9" fmla="*/ 608977 w 761429"/>
              <a:gd name="connsiteY9" fmla="*/ 184885 h 1298488"/>
              <a:gd name="connsiteX10" fmla="*/ 629461 w 761429"/>
              <a:gd name="connsiteY10" fmla="*/ 217761 h 1298488"/>
              <a:gd name="connsiteX11" fmla="*/ 661374 w 761429"/>
              <a:gd name="connsiteY11" fmla="*/ 243978 h 1298488"/>
              <a:gd name="connsiteX12" fmla="*/ 668199 w 761429"/>
              <a:gd name="connsiteY12" fmla="*/ 291802 h 1298488"/>
              <a:gd name="connsiteX13" fmla="*/ 661864 w 761429"/>
              <a:gd name="connsiteY13" fmla="*/ 317839 h 1298488"/>
              <a:gd name="connsiteX14" fmla="*/ 687249 w 761429"/>
              <a:gd name="connsiteY14" fmla="*/ 341332 h 1298488"/>
              <a:gd name="connsiteX15" fmla="*/ 743308 w 761429"/>
              <a:gd name="connsiteY15" fmla="*/ 338813 h 1298488"/>
              <a:gd name="connsiteX16" fmla="*/ 752361 w 761429"/>
              <a:gd name="connsiteY16" fmla="*/ 411241 h 1298488"/>
              <a:gd name="connsiteX17" fmla="*/ 738083 w 761429"/>
              <a:gd name="connsiteY17" fmla="*/ 486026 h 1298488"/>
              <a:gd name="connsiteX18" fmla="*/ 761415 w 761429"/>
              <a:gd name="connsiteY18" fmla="*/ 882021 h 1298488"/>
              <a:gd name="connsiteX19" fmla="*/ 734254 w 761429"/>
              <a:gd name="connsiteY19" fmla="*/ 936342 h 1298488"/>
              <a:gd name="connsiteX20" fmla="*/ 716147 w 761429"/>
              <a:gd name="connsiteY20" fmla="*/ 981609 h 1298488"/>
              <a:gd name="connsiteX21" fmla="*/ 679934 w 761429"/>
              <a:gd name="connsiteY21" fmla="*/ 1054037 h 1298488"/>
              <a:gd name="connsiteX22" fmla="*/ 661827 w 761429"/>
              <a:gd name="connsiteY22" fmla="*/ 1081197 h 1298488"/>
              <a:gd name="connsiteX23" fmla="*/ 652773 w 761429"/>
              <a:gd name="connsiteY23" fmla="*/ 1108357 h 1298488"/>
              <a:gd name="connsiteX24" fmla="*/ 634666 w 761429"/>
              <a:gd name="connsiteY24" fmla="*/ 1144571 h 1298488"/>
              <a:gd name="connsiteX25" fmla="*/ 616559 w 761429"/>
              <a:gd name="connsiteY25" fmla="*/ 1198892 h 1298488"/>
              <a:gd name="connsiteX26" fmla="*/ 607506 w 761429"/>
              <a:gd name="connsiteY26" fmla="*/ 1235106 h 1298488"/>
              <a:gd name="connsiteX27" fmla="*/ 562239 w 761429"/>
              <a:gd name="connsiteY27" fmla="*/ 1298480 h 1298488"/>
              <a:gd name="connsiteX28" fmla="*/ 493168 w 761429"/>
              <a:gd name="connsiteY28" fmla="*/ 1239916 h 1298488"/>
              <a:gd name="connsiteX29" fmla="*/ 432189 w 761429"/>
              <a:gd name="connsiteY29" fmla="*/ 1271829 h 1298488"/>
              <a:gd name="connsiteX30" fmla="*/ 376812 w 761429"/>
              <a:gd name="connsiteY30" fmla="*/ 1278487 h 1298488"/>
              <a:gd name="connsiteX31" fmla="*/ 308213 w 761429"/>
              <a:gd name="connsiteY31" fmla="*/ 1271339 h 1298488"/>
              <a:gd name="connsiteX32" fmla="*/ 265813 w 761429"/>
              <a:gd name="connsiteY32" fmla="*/ 1260852 h 1298488"/>
              <a:gd name="connsiteX33" fmla="*/ 237219 w 761429"/>
              <a:gd name="connsiteY33" fmla="*/ 1230843 h 1298488"/>
              <a:gd name="connsiteX34" fmla="*/ 176708 w 761429"/>
              <a:gd name="connsiteY34" fmla="*/ 1200486 h 1298488"/>
              <a:gd name="connsiteX35" fmla="*/ 106661 w 761429"/>
              <a:gd name="connsiteY35" fmla="*/ 1160302 h 1298488"/>
              <a:gd name="connsiteX36" fmla="*/ 59979 w 761429"/>
              <a:gd name="connsiteY36" fmla="*/ 1114091 h 1298488"/>
              <a:gd name="connsiteX37" fmla="*/ 4224 w 761429"/>
              <a:gd name="connsiteY37" fmla="*/ 980194 h 1298488"/>
              <a:gd name="connsiteX38" fmla="*/ 5168 w 761429"/>
              <a:gd name="connsiteY38" fmla="*/ 794806 h 1298488"/>
              <a:gd name="connsiteX39" fmla="*/ 15164 w 761429"/>
              <a:gd name="connsiteY39" fmla="*/ 670471 h 1298488"/>
              <a:gd name="connsiteX40" fmla="*/ 6601 w 761429"/>
              <a:gd name="connsiteY40" fmla="*/ 440268 h 1298488"/>
              <a:gd name="connsiteX41" fmla="*/ 71390 w 761429"/>
              <a:gd name="connsiteY41" fmla="*/ 323064 h 1298488"/>
              <a:gd name="connsiteX42" fmla="*/ 28084 w 761429"/>
              <a:gd name="connsiteY42" fmla="*/ 193957 h 1298488"/>
              <a:gd name="connsiteX43" fmla="*/ 76671 w 761429"/>
              <a:gd name="connsiteY43" fmla="*/ 151067 h 1298488"/>
              <a:gd name="connsiteX44" fmla="*/ 98588 w 761429"/>
              <a:gd name="connsiteY44" fmla="*/ 74810 h 1298488"/>
              <a:gd name="connsiteX0" fmla="*/ 98588 w 761429"/>
              <a:gd name="connsiteY0" fmla="*/ 74810 h 1278487"/>
              <a:gd name="connsiteX1" fmla="*/ 161000 w 761429"/>
              <a:gd name="connsiteY1" fmla="*/ 30976 h 1278487"/>
              <a:gd name="connsiteX2" fmla="*/ 197233 w 761429"/>
              <a:gd name="connsiteY2" fmla="*/ 1439 h 1278487"/>
              <a:gd name="connsiteX3" fmla="*/ 262493 w 761429"/>
              <a:gd name="connsiteY3" fmla="*/ 13812 h 1278487"/>
              <a:gd name="connsiteX4" fmla="*/ 407443 w 761429"/>
              <a:gd name="connsiteY4" fmla="*/ 12869 h 1278487"/>
              <a:gd name="connsiteX5" fmla="*/ 484134 w 761429"/>
              <a:gd name="connsiteY5" fmla="*/ 44311 h 1278487"/>
              <a:gd name="connsiteX6" fmla="*/ 518914 w 761429"/>
              <a:gd name="connsiteY6" fmla="*/ 62890 h 1278487"/>
              <a:gd name="connsiteX7" fmla="*/ 556090 w 761429"/>
              <a:gd name="connsiteY7" fmla="*/ 109590 h 1278487"/>
              <a:gd name="connsiteX8" fmla="*/ 578969 w 761429"/>
              <a:gd name="connsiteY8" fmla="*/ 142956 h 1278487"/>
              <a:gd name="connsiteX9" fmla="*/ 608977 w 761429"/>
              <a:gd name="connsiteY9" fmla="*/ 184885 h 1278487"/>
              <a:gd name="connsiteX10" fmla="*/ 629461 w 761429"/>
              <a:gd name="connsiteY10" fmla="*/ 217761 h 1278487"/>
              <a:gd name="connsiteX11" fmla="*/ 661374 w 761429"/>
              <a:gd name="connsiteY11" fmla="*/ 243978 h 1278487"/>
              <a:gd name="connsiteX12" fmla="*/ 668199 w 761429"/>
              <a:gd name="connsiteY12" fmla="*/ 291802 h 1278487"/>
              <a:gd name="connsiteX13" fmla="*/ 661864 w 761429"/>
              <a:gd name="connsiteY13" fmla="*/ 317839 h 1278487"/>
              <a:gd name="connsiteX14" fmla="*/ 687249 w 761429"/>
              <a:gd name="connsiteY14" fmla="*/ 341332 h 1278487"/>
              <a:gd name="connsiteX15" fmla="*/ 743308 w 761429"/>
              <a:gd name="connsiteY15" fmla="*/ 338813 h 1278487"/>
              <a:gd name="connsiteX16" fmla="*/ 752361 w 761429"/>
              <a:gd name="connsiteY16" fmla="*/ 411241 h 1278487"/>
              <a:gd name="connsiteX17" fmla="*/ 738083 w 761429"/>
              <a:gd name="connsiteY17" fmla="*/ 486026 h 1278487"/>
              <a:gd name="connsiteX18" fmla="*/ 761415 w 761429"/>
              <a:gd name="connsiteY18" fmla="*/ 882021 h 1278487"/>
              <a:gd name="connsiteX19" fmla="*/ 734254 w 761429"/>
              <a:gd name="connsiteY19" fmla="*/ 936342 h 1278487"/>
              <a:gd name="connsiteX20" fmla="*/ 716147 w 761429"/>
              <a:gd name="connsiteY20" fmla="*/ 981609 h 1278487"/>
              <a:gd name="connsiteX21" fmla="*/ 679934 w 761429"/>
              <a:gd name="connsiteY21" fmla="*/ 1054037 h 1278487"/>
              <a:gd name="connsiteX22" fmla="*/ 661827 w 761429"/>
              <a:gd name="connsiteY22" fmla="*/ 1081197 h 1278487"/>
              <a:gd name="connsiteX23" fmla="*/ 652773 w 761429"/>
              <a:gd name="connsiteY23" fmla="*/ 1108357 h 1278487"/>
              <a:gd name="connsiteX24" fmla="*/ 634666 w 761429"/>
              <a:gd name="connsiteY24" fmla="*/ 1144571 h 1278487"/>
              <a:gd name="connsiteX25" fmla="*/ 616559 w 761429"/>
              <a:gd name="connsiteY25" fmla="*/ 1198892 h 1278487"/>
              <a:gd name="connsiteX26" fmla="*/ 607506 w 761429"/>
              <a:gd name="connsiteY26" fmla="*/ 1235106 h 1278487"/>
              <a:gd name="connsiteX27" fmla="*/ 535569 w 761429"/>
              <a:gd name="connsiteY27" fmla="*/ 1195610 h 1278487"/>
              <a:gd name="connsiteX28" fmla="*/ 493168 w 761429"/>
              <a:gd name="connsiteY28" fmla="*/ 1239916 h 1278487"/>
              <a:gd name="connsiteX29" fmla="*/ 432189 w 761429"/>
              <a:gd name="connsiteY29" fmla="*/ 1271829 h 1278487"/>
              <a:gd name="connsiteX30" fmla="*/ 376812 w 761429"/>
              <a:gd name="connsiteY30" fmla="*/ 1278487 h 1278487"/>
              <a:gd name="connsiteX31" fmla="*/ 308213 w 761429"/>
              <a:gd name="connsiteY31" fmla="*/ 1271339 h 1278487"/>
              <a:gd name="connsiteX32" fmla="*/ 265813 w 761429"/>
              <a:gd name="connsiteY32" fmla="*/ 1260852 h 1278487"/>
              <a:gd name="connsiteX33" fmla="*/ 237219 w 761429"/>
              <a:gd name="connsiteY33" fmla="*/ 1230843 h 1278487"/>
              <a:gd name="connsiteX34" fmla="*/ 176708 w 761429"/>
              <a:gd name="connsiteY34" fmla="*/ 1200486 h 1278487"/>
              <a:gd name="connsiteX35" fmla="*/ 106661 w 761429"/>
              <a:gd name="connsiteY35" fmla="*/ 1160302 h 1278487"/>
              <a:gd name="connsiteX36" fmla="*/ 59979 w 761429"/>
              <a:gd name="connsiteY36" fmla="*/ 1114091 h 1278487"/>
              <a:gd name="connsiteX37" fmla="*/ 4224 w 761429"/>
              <a:gd name="connsiteY37" fmla="*/ 980194 h 1278487"/>
              <a:gd name="connsiteX38" fmla="*/ 5168 w 761429"/>
              <a:gd name="connsiteY38" fmla="*/ 794806 h 1278487"/>
              <a:gd name="connsiteX39" fmla="*/ 15164 w 761429"/>
              <a:gd name="connsiteY39" fmla="*/ 670471 h 1278487"/>
              <a:gd name="connsiteX40" fmla="*/ 6601 w 761429"/>
              <a:gd name="connsiteY40" fmla="*/ 440268 h 1278487"/>
              <a:gd name="connsiteX41" fmla="*/ 71390 w 761429"/>
              <a:gd name="connsiteY41" fmla="*/ 323064 h 1278487"/>
              <a:gd name="connsiteX42" fmla="*/ 28084 w 761429"/>
              <a:gd name="connsiteY42" fmla="*/ 193957 h 1278487"/>
              <a:gd name="connsiteX43" fmla="*/ 76671 w 761429"/>
              <a:gd name="connsiteY43" fmla="*/ 151067 h 1278487"/>
              <a:gd name="connsiteX44" fmla="*/ 98588 w 761429"/>
              <a:gd name="connsiteY44" fmla="*/ 74810 h 1278487"/>
              <a:gd name="connsiteX0" fmla="*/ 98588 w 761429"/>
              <a:gd name="connsiteY0" fmla="*/ 74810 h 1278487"/>
              <a:gd name="connsiteX1" fmla="*/ 161000 w 761429"/>
              <a:gd name="connsiteY1" fmla="*/ 30976 h 1278487"/>
              <a:gd name="connsiteX2" fmla="*/ 197233 w 761429"/>
              <a:gd name="connsiteY2" fmla="*/ 1439 h 1278487"/>
              <a:gd name="connsiteX3" fmla="*/ 262493 w 761429"/>
              <a:gd name="connsiteY3" fmla="*/ 13812 h 1278487"/>
              <a:gd name="connsiteX4" fmla="*/ 407443 w 761429"/>
              <a:gd name="connsiteY4" fmla="*/ 12869 h 1278487"/>
              <a:gd name="connsiteX5" fmla="*/ 484134 w 761429"/>
              <a:gd name="connsiteY5" fmla="*/ 44311 h 1278487"/>
              <a:gd name="connsiteX6" fmla="*/ 518914 w 761429"/>
              <a:gd name="connsiteY6" fmla="*/ 62890 h 1278487"/>
              <a:gd name="connsiteX7" fmla="*/ 556090 w 761429"/>
              <a:gd name="connsiteY7" fmla="*/ 109590 h 1278487"/>
              <a:gd name="connsiteX8" fmla="*/ 578969 w 761429"/>
              <a:gd name="connsiteY8" fmla="*/ 142956 h 1278487"/>
              <a:gd name="connsiteX9" fmla="*/ 608977 w 761429"/>
              <a:gd name="connsiteY9" fmla="*/ 184885 h 1278487"/>
              <a:gd name="connsiteX10" fmla="*/ 629461 w 761429"/>
              <a:gd name="connsiteY10" fmla="*/ 217761 h 1278487"/>
              <a:gd name="connsiteX11" fmla="*/ 661374 w 761429"/>
              <a:gd name="connsiteY11" fmla="*/ 243978 h 1278487"/>
              <a:gd name="connsiteX12" fmla="*/ 668199 w 761429"/>
              <a:gd name="connsiteY12" fmla="*/ 291802 h 1278487"/>
              <a:gd name="connsiteX13" fmla="*/ 661864 w 761429"/>
              <a:gd name="connsiteY13" fmla="*/ 317839 h 1278487"/>
              <a:gd name="connsiteX14" fmla="*/ 687249 w 761429"/>
              <a:gd name="connsiteY14" fmla="*/ 341332 h 1278487"/>
              <a:gd name="connsiteX15" fmla="*/ 743308 w 761429"/>
              <a:gd name="connsiteY15" fmla="*/ 338813 h 1278487"/>
              <a:gd name="connsiteX16" fmla="*/ 752361 w 761429"/>
              <a:gd name="connsiteY16" fmla="*/ 411241 h 1278487"/>
              <a:gd name="connsiteX17" fmla="*/ 738083 w 761429"/>
              <a:gd name="connsiteY17" fmla="*/ 486026 h 1278487"/>
              <a:gd name="connsiteX18" fmla="*/ 761415 w 761429"/>
              <a:gd name="connsiteY18" fmla="*/ 882021 h 1278487"/>
              <a:gd name="connsiteX19" fmla="*/ 734254 w 761429"/>
              <a:gd name="connsiteY19" fmla="*/ 936342 h 1278487"/>
              <a:gd name="connsiteX20" fmla="*/ 716147 w 761429"/>
              <a:gd name="connsiteY20" fmla="*/ 981609 h 1278487"/>
              <a:gd name="connsiteX21" fmla="*/ 679934 w 761429"/>
              <a:gd name="connsiteY21" fmla="*/ 1054037 h 1278487"/>
              <a:gd name="connsiteX22" fmla="*/ 661827 w 761429"/>
              <a:gd name="connsiteY22" fmla="*/ 1081197 h 1278487"/>
              <a:gd name="connsiteX23" fmla="*/ 652773 w 761429"/>
              <a:gd name="connsiteY23" fmla="*/ 1108357 h 1278487"/>
              <a:gd name="connsiteX24" fmla="*/ 634666 w 761429"/>
              <a:gd name="connsiteY24" fmla="*/ 1144571 h 1278487"/>
              <a:gd name="connsiteX25" fmla="*/ 616559 w 761429"/>
              <a:gd name="connsiteY25" fmla="*/ 1198892 h 1278487"/>
              <a:gd name="connsiteX26" fmla="*/ 580836 w 761429"/>
              <a:gd name="connsiteY26" fmla="*/ 1168431 h 1278487"/>
              <a:gd name="connsiteX27" fmla="*/ 535569 w 761429"/>
              <a:gd name="connsiteY27" fmla="*/ 1195610 h 1278487"/>
              <a:gd name="connsiteX28" fmla="*/ 493168 w 761429"/>
              <a:gd name="connsiteY28" fmla="*/ 1239916 h 1278487"/>
              <a:gd name="connsiteX29" fmla="*/ 432189 w 761429"/>
              <a:gd name="connsiteY29" fmla="*/ 1271829 h 1278487"/>
              <a:gd name="connsiteX30" fmla="*/ 376812 w 761429"/>
              <a:gd name="connsiteY30" fmla="*/ 1278487 h 1278487"/>
              <a:gd name="connsiteX31" fmla="*/ 308213 w 761429"/>
              <a:gd name="connsiteY31" fmla="*/ 1271339 h 1278487"/>
              <a:gd name="connsiteX32" fmla="*/ 265813 w 761429"/>
              <a:gd name="connsiteY32" fmla="*/ 1260852 h 1278487"/>
              <a:gd name="connsiteX33" fmla="*/ 237219 w 761429"/>
              <a:gd name="connsiteY33" fmla="*/ 1230843 h 1278487"/>
              <a:gd name="connsiteX34" fmla="*/ 176708 w 761429"/>
              <a:gd name="connsiteY34" fmla="*/ 1200486 h 1278487"/>
              <a:gd name="connsiteX35" fmla="*/ 106661 w 761429"/>
              <a:gd name="connsiteY35" fmla="*/ 1160302 h 1278487"/>
              <a:gd name="connsiteX36" fmla="*/ 59979 w 761429"/>
              <a:gd name="connsiteY36" fmla="*/ 1114091 h 1278487"/>
              <a:gd name="connsiteX37" fmla="*/ 4224 w 761429"/>
              <a:gd name="connsiteY37" fmla="*/ 980194 h 1278487"/>
              <a:gd name="connsiteX38" fmla="*/ 5168 w 761429"/>
              <a:gd name="connsiteY38" fmla="*/ 794806 h 1278487"/>
              <a:gd name="connsiteX39" fmla="*/ 15164 w 761429"/>
              <a:gd name="connsiteY39" fmla="*/ 670471 h 1278487"/>
              <a:gd name="connsiteX40" fmla="*/ 6601 w 761429"/>
              <a:gd name="connsiteY40" fmla="*/ 440268 h 1278487"/>
              <a:gd name="connsiteX41" fmla="*/ 71390 w 761429"/>
              <a:gd name="connsiteY41" fmla="*/ 323064 h 1278487"/>
              <a:gd name="connsiteX42" fmla="*/ 28084 w 761429"/>
              <a:gd name="connsiteY42" fmla="*/ 193957 h 1278487"/>
              <a:gd name="connsiteX43" fmla="*/ 76671 w 761429"/>
              <a:gd name="connsiteY43" fmla="*/ 151067 h 1278487"/>
              <a:gd name="connsiteX44" fmla="*/ 98588 w 761429"/>
              <a:gd name="connsiteY44" fmla="*/ 74810 h 1278487"/>
              <a:gd name="connsiteX0" fmla="*/ 98588 w 761429"/>
              <a:gd name="connsiteY0" fmla="*/ 74810 h 1278487"/>
              <a:gd name="connsiteX1" fmla="*/ 161000 w 761429"/>
              <a:gd name="connsiteY1" fmla="*/ 30976 h 1278487"/>
              <a:gd name="connsiteX2" fmla="*/ 197233 w 761429"/>
              <a:gd name="connsiteY2" fmla="*/ 1439 h 1278487"/>
              <a:gd name="connsiteX3" fmla="*/ 262493 w 761429"/>
              <a:gd name="connsiteY3" fmla="*/ 13812 h 1278487"/>
              <a:gd name="connsiteX4" fmla="*/ 407443 w 761429"/>
              <a:gd name="connsiteY4" fmla="*/ 12869 h 1278487"/>
              <a:gd name="connsiteX5" fmla="*/ 484134 w 761429"/>
              <a:gd name="connsiteY5" fmla="*/ 44311 h 1278487"/>
              <a:gd name="connsiteX6" fmla="*/ 518914 w 761429"/>
              <a:gd name="connsiteY6" fmla="*/ 62890 h 1278487"/>
              <a:gd name="connsiteX7" fmla="*/ 556090 w 761429"/>
              <a:gd name="connsiteY7" fmla="*/ 109590 h 1278487"/>
              <a:gd name="connsiteX8" fmla="*/ 578969 w 761429"/>
              <a:gd name="connsiteY8" fmla="*/ 142956 h 1278487"/>
              <a:gd name="connsiteX9" fmla="*/ 608977 w 761429"/>
              <a:gd name="connsiteY9" fmla="*/ 184885 h 1278487"/>
              <a:gd name="connsiteX10" fmla="*/ 629461 w 761429"/>
              <a:gd name="connsiteY10" fmla="*/ 217761 h 1278487"/>
              <a:gd name="connsiteX11" fmla="*/ 661374 w 761429"/>
              <a:gd name="connsiteY11" fmla="*/ 243978 h 1278487"/>
              <a:gd name="connsiteX12" fmla="*/ 668199 w 761429"/>
              <a:gd name="connsiteY12" fmla="*/ 291802 h 1278487"/>
              <a:gd name="connsiteX13" fmla="*/ 661864 w 761429"/>
              <a:gd name="connsiteY13" fmla="*/ 317839 h 1278487"/>
              <a:gd name="connsiteX14" fmla="*/ 687249 w 761429"/>
              <a:gd name="connsiteY14" fmla="*/ 341332 h 1278487"/>
              <a:gd name="connsiteX15" fmla="*/ 743308 w 761429"/>
              <a:gd name="connsiteY15" fmla="*/ 338813 h 1278487"/>
              <a:gd name="connsiteX16" fmla="*/ 752361 w 761429"/>
              <a:gd name="connsiteY16" fmla="*/ 411241 h 1278487"/>
              <a:gd name="connsiteX17" fmla="*/ 738083 w 761429"/>
              <a:gd name="connsiteY17" fmla="*/ 486026 h 1278487"/>
              <a:gd name="connsiteX18" fmla="*/ 761415 w 761429"/>
              <a:gd name="connsiteY18" fmla="*/ 882021 h 1278487"/>
              <a:gd name="connsiteX19" fmla="*/ 734254 w 761429"/>
              <a:gd name="connsiteY19" fmla="*/ 936342 h 1278487"/>
              <a:gd name="connsiteX20" fmla="*/ 716147 w 761429"/>
              <a:gd name="connsiteY20" fmla="*/ 981609 h 1278487"/>
              <a:gd name="connsiteX21" fmla="*/ 679934 w 761429"/>
              <a:gd name="connsiteY21" fmla="*/ 1054037 h 1278487"/>
              <a:gd name="connsiteX22" fmla="*/ 661827 w 761429"/>
              <a:gd name="connsiteY22" fmla="*/ 1081197 h 1278487"/>
              <a:gd name="connsiteX23" fmla="*/ 652773 w 761429"/>
              <a:gd name="connsiteY23" fmla="*/ 1108357 h 1278487"/>
              <a:gd name="connsiteX24" fmla="*/ 634666 w 761429"/>
              <a:gd name="connsiteY24" fmla="*/ 1144571 h 1278487"/>
              <a:gd name="connsiteX25" fmla="*/ 580836 w 761429"/>
              <a:gd name="connsiteY25" fmla="*/ 1168431 h 1278487"/>
              <a:gd name="connsiteX26" fmla="*/ 535569 w 761429"/>
              <a:gd name="connsiteY26" fmla="*/ 1195610 h 1278487"/>
              <a:gd name="connsiteX27" fmla="*/ 493168 w 761429"/>
              <a:gd name="connsiteY27" fmla="*/ 1239916 h 1278487"/>
              <a:gd name="connsiteX28" fmla="*/ 432189 w 761429"/>
              <a:gd name="connsiteY28" fmla="*/ 1271829 h 1278487"/>
              <a:gd name="connsiteX29" fmla="*/ 376812 w 761429"/>
              <a:gd name="connsiteY29" fmla="*/ 1278487 h 1278487"/>
              <a:gd name="connsiteX30" fmla="*/ 308213 w 761429"/>
              <a:gd name="connsiteY30" fmla="*/ 1271339 h 1278487"/>
              <a:gd name="connsiteX31" fmla="*/ 265813 w 761429"/>
              <a:gd name="connsiteY31" fmla="*/ 1260852 h 1278487"/>
              <a:gd name="connsiteX32" fmla="*/ 237219 w 761429"/>
              <a:gd name="connsiteY32" fmla="*/ 1230843 h 1278487"/>
              <a:gd name="connsiteX33" fmla="*/ 176708 w 761429"/>
              <a:gd name="connsiteY33" fmla="*/ 1200486 h 1278487"/>
              <a:gd name="connsiteX34" fmla="*/ 106661 w 761429"/>
              <a:gd name="connsiteY34" fmla="*/ 1160302 h 1278487"/>
              <a:gd name="connsiteX35" fmla="*/ 59979 w 761429"/>
              <a:gd name="connsiteY35" fmla="*/ 1114091 h 1278487"/>
              <a:gd name="connsiteX36" fmla="*/ 4224 w 761429"/>
              <a:gd name="connsiteY36" fmla="*/ 980194 h 1278487"/>
              <a:gd name="connsiteX37" fmla="*/ 5168 w 761429"/>
              <a:gd name="connsiteY37" fmla="*/ 794806 h 1278487"/>
              <a:gd name="connsiteX38" fmla="*/ 15164 w 761429"/>
              <a:gd name="connsiteY38" fmla="*/ 670471 h 1278487"/>
              <a:gd name="connsiteX39" fmla="*/ 6601 w 761429"/>
              <a:gd name="connsiteY39" fmla="*/ 440268 h 1278487"/>
              <a:gd name="connsiteX40" fmla="*/ 71390 w 761429"/>
              <a:gd name="connsiteY40" fmla="*/ 323064 h 1278487"/>
              <a:gd name="connsiteX41" fmla="*/ 28084 w 761429"/>
              <a:gd name="connsiteY41" fmla="*/ 193957 h 1278487"/>
              <a:gd name="connsiteX42" fmla="*/ 76671 w 761429"/>
              <a:gd name="connsiteY42" fmla="*/ 151067 h 1278487"/>
              <a:gd name="connsiteX43" fmla="*/ 98588 w 761429"/>
              <a:gd name="connsiteY43" fmla="*/ 74810 h 1278487"/>
              <a:gd name="connsiteX0" fmla="*/ 98588 w 761429"/>
              <a:gd name="connsiteY0" fmla="*/ 74810 h 1278487"/>
              <a:gd name="connsiteX1" fmla="*/ 161000 w 761429"/>
              <a:gd name="connsiteY1" fmla="*/ 30976 h 1278487"/>
              <a:gd name="connsiteX2" fmla="*/ 197233 w 761429"/>
              <a:gd name="connsiteY2" fmla="*/ 1439 h 1278487"/>
              <a:gd name="connsiteX3" fmla="*/ 262493 w 761429"/>
              <a:gd name="connsiteY3" fmla="*/ 13812 h 1278487"/>
              <a:gd name="connsiteX4" fmla="*/ 407443 w 761429"/>
              <a:gd name="connsiteY4" fmla="*/ 12869 h 1278487"/>
              <a:gd name="connsiteX5" fmla="*/ 484134 w 761429"/>
              <a:gd name="connsiteY5" fmla="*/ 44311 h 1278487"/>
              <a:gd name="connsiteX6" fmla="*/ 518914 w 761429"/>
              <a:gd name="connsiteY6" fmla="*/ 62890 h 1278487"/>
              <a:gd name="connsiteX7" fmla="*/ 556090 w 761429"/>
              <a:gd name="connsiteY7" fmla="*/ 109590 h 1278487"/>
              <a:gd name="connsiteX8" fmla="*/ 578969 w 761429"/>
              <a:gd name="connsiteY8" fmla="*/ 142956 h 1278487"/>
              <a:gd name="connsiteX9" fmla="*/ 608977 w 761429"/>
              <a:gd name="connsiteY9" fmla="*/ 184885 h 1278487"/>
              <a:gd name="connsiteX10" fmla="*/ 629461 w 761429"/>
              <a:gd name="connsiteY10" fmla="*/ 217761 h 1278487"/>
              <a:gd name="connsiteX11" fmla="*/ 661374 w 761429"/>
              <a:gd name="connsiteY11" fmla="*/ 243978 h 1278487"/>
              <a:gd name="connsiteX12" fmla="*/ 668199 w 761429"/>
              <a:gd name="connsiteY12" fmla="*/ 291802 h 1278487"/>
              <a:gd name="connsiteX13" fmla="*/ 661864 w 761429"/>
              <a:gd name="connsiteY13" fmla="*/ 317839 h 1278487"/>
              <a:gd name="connsiteX14" fmla="*/ 687249 w 761429"/>
              <a:gd name="connsiteY14" fmla="*/ 341332 h 1278487"/>
              <a:gd name="connsiteX15" fmla="*/ 743308 w 761429"/>
              <a:gd name="connsiteY15" fmla="*/ 338813 h 1278487"/>
              <a:gd name="connsiteX16" fmla="*/ 752361 w 761429"/>
              <a:gd name="connsiteY16" fmla="*/ 411241 h 1278487"/>
              <a:gd name="connsiteX17" fmla="*/ 738083 w 761429"/>
              <a:gd name="connsiteY17" fmla="*/ 486026 h 1278487"/>
              <a:gd name="connsiteX18" fmla="*/ 761415 w 761429"/>
              <a:gd name="connsiteY18" fmla="*/ 882021 h 1278487"/>
              <a:gd name="connsiteX19" fmla="*/ 734254 w 761429"/>
              <a:gd name="connsiteY19" fmla="*/ 936342 h 1278487"/>
              <a:gd name="connsiteX20" fmla="*/ 716147 w 761429"/>
              <a:gd name="connsiteY20" fmla="*/ 981609 h 1278487"/>
              <a:gd name="connsiteX21" fmla="*/ 679934 w 761429"/>
              <a:gd name="connsiteY21" fmla="*/ 1054037 h 1278487"/>
              <a:gd name="connsiteX22" fmla="*/ 661827 w 761429"/>
              <a:gd name="connsiteY22" fmla="*/ 1081197 h 1278487"/>
              <a:gd name="connsiteX23" fmla="*/ 652773 w 761429"/>
              <a:gd name="connsiteY23" fmla="*/ 1108357 h 1278487"/>
              <a:gd name="connsiteX24" fmla="*/ 604186 w 761429"/>
              <a:gd name="connsiteY24" fmla="*/ 1115996 h 1278487"/>
              <a:gd name="connsiteX25" fmla="*/ 580836 w 761429"/>
              <a:gd name="connsiteY25" fmla="*/ 1168431 h 1278487"/>
              <a:gd name="connsiteX26" fmla="*/ 535569 w 761429"/>
              <a:gd name="connsiteY26" fmla="*/ 1195610 h 1278487"/>
              <a:gd name="connsiteX27" fmla="*/ 493168 w 761429"/>
              <a:gd name="connsiteY27" fmla="*/ 1239916 h 1278487"/>
              <a:gd name="connsiteX28" fmla="*/ 432189 w 761429"/>
              <a:gd name="connsiteY28" fmla="*/ 1271829 h 1278487"/>
              <a:gd name="connsiteX29" fmla="*/ 376812 w 761429"/>
              <a:gd name="connsiteY29" fmla="*/ 1278487 h 1278487"/>
              <a:gd name="connsiteX30" fmla="*/ 308213 w 761429"/>
              <a:gd name="connsiteY30" fmla="*/ 1271339 h 1278487"/>
              <a:gd name="connsiteX31" fmla="*/ 265813 w 761429"/>
              <a:gd name="connsiteY31" fmla="*/ 1260852 h 1278487"/>
              <a:gd name="connsiteX32" fmla="*/ 237219 w 761429"/>
              <a:gd name="connsiteY32" fmla="*/ 1230843 h 1278487"/>
              <a:gd name="connsiteX33" fmla="*/ 176708 w 761429"/>
              <a:gd name="connsiteY33" fmla="*/ 1200486 h 1278487"/>
              <a:gd name="connsiteX34" fmla="*/ 106661 w 761429"/>
              <a:gd name="connsiteY34" fmla="*/ 1160302 h 1278487"/>
              <a:gd name="connsiteX35" fmla="*/ 59979 w 761429"/>
              <a:gd name="connsiteY35" fmla="*/ 1114091 h 1278487"/>
              <a:gd name="connsiteX36" fmla="*/ 4224 w 761429"/>
              <a:gd name="connsiteY36" fmla="*/ 980194 h 1278487"/>
              <a:gd name="connsiteX37" fmla="*/ 5168 w 761429"/>
              <a:gd name="connsiteY37" fmla="*/ 794806 h 1278487"/>
              <a:gd name="connsiteX38" fmla="*/ 15164 w 761429"/>
              <a:gd name="connsiteY38" fmla="*/ 670471 h 1278487"/>
              <a:gd name="connsiteX39" fmla="*/ 6601 w 761429"/>
              <a:gd name="connsiteY39" fmla="*/ 440268 h 1278487"/>
              <a:gd name="connsiteX40" fmla="*/ 71390 w 761429"/>
              <a:gd name="connsiteY40" fmla="*/ 323064 h 1278487"/>
              <a:gd name="connsiteX41" fmla="*/ 28084 w 761429"/>
              <a:gd name="connsiteY41" fmla="*/ 193957 h 1278487"/>
              <a:gd name="connsiteX42" fmla="*/ 76671 w 761429"/>
              <a:gd name="connsiteY42" fmla="*/ 151067 h 1278487"/>
              <a:gd name="connsiteX43" fmla="*/ 98588 w 761429"/>
              <a:gd name="connsiteY43" fmla="*/ 74810 h 1278487"/>
              <a:gd name="connsiteX0" fmla="*/ 98588 w 761429"/>
              <a:gd name="connsiteY0" fmla="*/ 74810 h 1278487"/>
              <a:gd name="connsiteX1" fmla="*/ 161000 w 761429"/>
              <a:gd name="connsiteY1" fmla="*/ 30976 h 1278487"/>
              <a:gd name="connsiteX2" fmla="*/ 197233 w 761429"/>
              <a:gd name="connsiteY2" fmla="*/ 1439 h 1278487"/>
              <a:gd name="connsiteX3" fmla="*/ 262493 w 761429"/>
              <a:gd name="connsiteY3" fmla="*/ 13812 h 1278487"/>
              <a:gd name="connsiteX4" fmla="*/ 407443 w 761429"/>
              <a:gd name="connsiteY4" fmla="*/ 12869 h 1278487"/>
              <a:gd name="connsiteX5" fmla="*/ 484134 w 761429"/>
              <a:gd name="connsiteY5" fmla="*/ 44311 h 1278487"/>
              <a:gd name="connsiteX6" fmla="*/ 518914 w 761429"/>
              <a:gd name="connsiteY6" fmla="*/ 62890 h 1278487"/>
              <a:gd name="connsiteX7" fmla="*/ 556090 w 761429"/>
              <a:gd name="connsiteY7" fmla="*/ 109590 h 1278487"/>
              <a:gd name="connsiteX8" fmla="*/ 578969 w 761429"/>
              <a:gd name="connsiteY8" fmla="*/ 142956 h 1278487"/>
              <a:gd name="connsiteX9" fmla="*/ 608977 w 761429"/>
              <a:gd name="connsiteY9" fmla="*/ 184885 h 1278487"/>
              <a:gd name="connsiteX10" fmla="*/ 629461 w 761429"/>
              <a:gd name="connsiteY10" fmla="*/ 217761 h 1278487"/>
              <a:gd name="connsiteX11" fmla="*/ 661374 w 761429"/>
              <a:gd name="connsiteY11" fmla="*/ 243978 h 1278487"/>
              <a:gd name="connsiteX12" fmla="*/ 668199 w 761429"/>
              <a:gd name="connsiteY12" fmla="*/ 291802 h 1278487"/>
              <a:gd name="connsiteX13" fmla="*/ 661864 w 761429"/>
              <a:gd name="connsiteY13" fmla="*/ 317839 h 1278487"/>
              <a:gd name="connsiteX14" fmla="*/ 687249 w 761429"/>
              <a:gd name="connsiteY14" fmla="*/ 341332 h 1278487"/>
              <a:gd name="connsiteX15" fmla="*/ 743308 w 761429"/>
              <a:gd name="connsiteY15" fmla="*/ 338813 h 1278487"/>
              <a:gd name="connsiteX16" fmla="*/ 752361 w 761429"/>
              <a:gd name="connsiteY16" fmla="*/ 411241 h 1278487"/>
              <a:gd name="connsiteX17" fmla="*/ 738083 w 761429"/>
              <a:gd name="connsiteY17" fmla="*/ 486026 h 1278487"/>
              <a:gd name="connsiteX18" fmla="*/ 761415 w 761429"/>
              <a:gd name="connsiteY18" fmla="*/ 882021 h 1278487"/>
              <a:gd name="connsiteX19" fmla="*/ 734254 w 761429"/>
              <a:gd name="connsiteY19" fmla="*/ 936342 h 1278487"/>
              <a:gd name="connsiteX20" fmla="*/ 716147 w 761429"/>
              <a:gd name="connsiteY20" fmla="*/ 981609 h 1278487"/>
              <a:gd name="connsiteX21" fmla="*/ 679934 w 761429"/>
              <a:gd name="connsiteY21" fmla="*/ 1054037 h 1278487"/>
              <a:gd name="connsiteX22" fmla="*/ 661827 w 761429"/>
              <a:gd name="connsiteY22" fmla="*/ 1081197 h 1278487"/>
              <a:gd name="connsiteX23" fmla="*/ 622293 w 761429"/>
              <a:gd name="connsiteY23" fmla="*/ 1028347 h 1278487"/>
              <a:gd name="connsiteX24" fmla="*/ 604186 w 761429"/>
              <a:gd name="connsiteY24" fmla="*/ 1115996 h 1278487"/>
              <a:gd name="connsiteX25" fmla="*/ 580836 w 761429"/>
              <a:gd name="connsiteY25" fmla="*/ 1168431 h 1278487"/>
              <a:gd name="connsiteX26" fmla="*/ 535569 w 761429"/>
              <a:gd name="connsiteY26" fmla="*/ 1195610 h 1278487"/>
              <a:gd name="connsiteX27" fmla="*/ 493168 w 761429"/>
              <a:gd name="connsiteY27" fmla="*/ 1239916 h 1278487"/>
              <a:gd name="connsiteX28" fmla="*/ 432189 w 761429"/>
              <a:gd name="connsiteY28" fmla="*/ 1271829 h 1278487"/>
              <a:gd name="connsiteX29" fmla="*/ 376812 w 761429"/>
              <a:gd name="connsiteY29" fmla="*/ 1278487 h 1278487"/>
              <a:gd name="connsiteX30" fmla="*/ 308213 w 761429"/>
              <a:gd name="connsiteY30" fmla="*/ 1271339 h 1278487"/>
              <a:gd name="connsiteX31" fmla="*/ 265813 w 761429"/>
              <a:gd name="connsiteY31" fmla="*/ 1260852 h 1278487"/>
              <a:gd name="connsiteX32" fmla="*/ 237219 w 761429"/>
              <a:gd name="connsiteY32" fmla="*/ 1230843 h 1278487"/>
              <a:gd name="connsiteX33" fmla="*/ 176708 w 761429"/>
              <a:gd name="connsiteY33" fmla="*/ 1200486 h 1278487"/>
              <a:gd name="connsiteX34" fmla="*/ 106661 w 761429"/>
              <a:gd name="connsiteY34" fmla="*/ 1160302 h 1278487"/>
              <a:gd name="connsiteX35" fmla="*/ 59979 w 761429"/>
              <a:gd name="connsiteY35" fmla="*/ 1114091 h 1278487"/>
              <a:gd name="connsiteX36" fmla="*/ 4224 w 761429"/>
              <a:gd name="connsiteY36" fmla="*/ 980194 h 1278487"/>
              <a:gd name="connsiteX37" fmla="*/ 5168 w 761429"/>
              <a:gd name="connsiteY37" fmla="*/ 794806 h 1278487"/>
              <a:gd name="connsiteX38" fmla="*/ 15164 w 761429"/>
              <a:gd name="connsiteY38" fmla="*/ 670471 h 1278487"/>
              <a:gd name="connsiteX39" fmla="*/ 6601 w 761429"/>
              <a:gd name="connsiteY39" fmla="*/ 440268 h 1278487"/>
              <a:gd name="connsiteX40" fmla="*/ 71390 w 761429"/>
              <a:gd name="connsiteY40" fmla="*/ 323064 h 1278487"/>
              <a:gd name="connsiteX41" fmla="*/ 28084 w 761429"/>
              <a:gd name="connsiteY41" fmla="*/ 193957 h 1278487"/>
              <a:gd name="connsiteX42" fmla="*/ 76671 w 761429"/>
              <a:gd name="connsiteY42" fmla="*/ 151067 h 1278487"/>
              <a:gd name="connsiteX43" fmla="*/ 98588 w 761429"/>
              <a:gd name="connsiteY43" fmla="*/ 74810 h 1278487"/>
              <a:gd name="connsiteX0" fmla="*/ 98588 w 761429"/>
              <a:gd name="connsiteY0" fmla="*/ 74810 h 1278487"/>
              <a:gd name="connsiteX1" fmla="*/ 161000 w 761429"/>
              <a:gd name="connsiteY1" fmla="*/ 30976 h 1278487"/>
              <a:gd name="connsiteX2" fmla="*/ 197233 w 761429"/>
              <a:gd name="connsiteY2" fmla="*/ 1439 h 1278487"/>
              <a:gd name="connsiteX3" fmla="*/ 262493 w 761429"/>
              <a:gd name="connsiteY3" fmla="*/ 13812 h 1278487"/>
              <a:gd name="connsiteX4" fmla="*/ 407443 w 761429"/>
              <a:gd name="connsiteY4" fmla="*/ 12869 h 1278487"/>
              <a:gd name="connsiteX5" fmla="*/ 484134 w 761429"/>
              <a:gd name="connsiteY5" fmla="*/ 44311 h 1278487"/>
              <a:gd name="connsiteX6" fmla="*/ 518914 w 761429"/>
              <a:gd name="connsiteY6" fmla="*/ 62890 h 1278487"/>
              <a:gd name="connsiteX7" fmla="*/ 556090 w 761429"/>
              <a:gd name="connsiteY7" fmla="*/ 109590 h 1278487"/>
              <a:gd name="connsiteX8" fmla="*/ 578969 w 761429"/>
              <a:gd name="connsiteY8" fmla="*/ 142956 h 1278487"/>
              <a:gd name="connsiteX9" fmla="*/ 608977 w 761429"/>
              <a:gd name="connsiteY9" fmla="*/ 184885 h 1278487"/>
              <a:gd name="connsiteX10" fmla="*/ 629461 w 761429"/>
              <a:gd name="connsiteY10" fmla="*/ 217761 h 1278487"/>
              <a:gd name="connsiteX11" fmla="*/ 661374 w 761429"/>
              <a:gd name="connsiteY11" fmla="*/ 243978 h 1278487"/>
              <a:gd name="connsiteX12" fmla="*/ 668199 w 761429"/>
              <a:gd name="connsiteY12" fmla="*/ 291802 h 1278487"/>
              <a:gd name="connsiteX13" fmla="*/ 661864 w 761429"/>
              <a:gd name="connsiteY13" fmla="*/ 317839 h 1278487"/>
              <a:gd name="connsiteX14" fmla="*/ 687249 w 761429"/>
              <a:gd name="connsiteY14" fmla="*/ 341332 h 1278487"/>
              <a:gd name="connsiteX15" fmla="*/ 743308 w 761429"/>
              <a:gd name="connsiteY15" fmla="*/ 338813 h 1278487"/>
              <a:gd name="connsiteX16" fmla="*/ 752361 w 761429"/>
              <a:gd name="connsiteY16" fmla="*/ 411241 h 1278487"/>
              <a:gd name="connsiteX17" fmla="*/ 738083 w 761429"/>
              <a:gd name="connsiteY17" fmla="*/ 486026 h 1278487"/>
              <a:gd name="connsiteX18" fmla="*/ 761415 w 761429"/>
              <a:gd name="connsiteY18" fmla="*/ 882021 h 1278487"/>
              <a:gd name="connsiteX19" fmla="*/ 734254 w 761429"/>
              <a:gd name="connsiteY19" fmla="*/ 936342 h 1278487"/>
              <a:gd name="connsiteX20" fmla="*/ 716147 w 761429"/>
              <a:gd name="connsiteY20" fmla="*/ 981609 h 1278487"/>
              <a:gd name="connsiteX21" fmla="*/ 679934 w 761429"/>
              <a:gd name="connsiteY21" fmla="*/ 1054037 h 1278487"/>
              <a:gd name="connsiteX22" fmla="*/ 648492 w 761429"/>
              <a:gd name="connsiteY22" fmla="*/ 982137 h 1278487"/>
              <a:gd name="connsiteX23" fmla="*/ 622293 w 761429"/>
              <a:gd name="connsiteY23" fmla="*/ 1028347 h 1278487"/>
              <a:gd name="connsiteX24" fmla="*/ 604186 w 761429"/>
              <a:gd name="connsiteY24" fmla="*/ 1115996 h 1278487"/>
              <a:gd name="connsiteX25" fmla="*/ 580836 w 761429"/>
              <a:gd name="connsiteY25" fmla="*/ 1168431 h 1278487"/>
              <a:gd name="connsiteX26" fmla="*/ 535569 w 761429"/>
              <a:gd name="connsiteY26" fmla="*/ 1195610 h 1278487"/>
              <a:gd name="connsiteX27" fmla="*/ 493168 w 761429"/>
              <a:gd name="connsiteY27" fmla="*/ 1239916 h 1278487"/>
              <a:gd name="connsiteX28" fmla="*/ 432189 w 761429"/>
              <a:gd name="connsiteY28" fmla="*/ 1271829 h 1278487"/>
              <a:gd name="connsiteX29" fmla="*/ 376812 w 761429"/>
              <a:gd name="connsiteY29" fmla="*/ 1278487 h 1278487"/>
              <a:gd name="connsiteX30" fmla="*/ 308213 w 761429"/>
              <a:gd name="connsiteY30" fmla="*/ 1271339 h 1278487"/>
              <a:gd name="connsiteX31" fmla="*/ 265813 w 761429"/>
              <a:gd name="connsiteY31" fmla="*/ 1260852 h 1278487"/>
              <a:gd name="connsiteX32" fmla="*/ 237219 w 761429"/>
              <a:gd name="connsiteY32" fmla="*/ 1230843 h 1278487"/>
              <a:gd name="connsiteX33" fmla="*/ 176708 w 761429"/>
              <a:gd name="connsiteY33" fmla="*/ 1200486 h 1278487"/>
              <a:gd name="connsiteX34" fmla="*/ 106661 w 761429"/>
              <a:gd name="connsiteY34" fmla="*/ 1160302 h 1278487"/>
              <a:gd name="connsiteX35" fmla="*/ 59979 w 761429"/>
              <a:gd name="connsiteY35" fmla="*/ 1114091 h 1278487"/>
              <a:gd name="connsiteX36" fmla="*/ 4224 w 761429"/>
              <a:gd name="connsiteY36" fmla="*/ 980194 h 1278487"/>
              <a:gd name="connsiteX37" fmla="*/ 5168 w 761429"/>
              <a:gd name="connsiteY37" fmla="*/ 794806 h 1278487"/>
              <a:gd name="connsiteX38" fmla="*/ 15164 w 761429"/>
              <a:gd name="connsiteY38" fmla="*/ 670471 h 1278487"/>
              <a:gd name="connsiteX39" fmla="*/ 6601 w 761429"/>
              <a:gd name="connsiteY39" fmla="*/ 440268 h 1278487"/>
              <a:gd name="connsiteX40" fmla="*/ 71390 w 761429"/>
              <a:gd name="connsiteY40" fmla="*/ 323064 h 1278487"/>
              <a:gd name="connsiteX41" fmla="*/ 28084 w 761429"/>
              <a:gd name="connsiteY41" fmla="*/ 193957 h 1278487"/>
              <a:gd name="connsiteX42" fmla="*/ 76671 w 761429"/>
              <a:gd name="connsiteY42" fmla="*/ 151067 h 1278487"/>
              <a:gd name="connsiteX43" fmla="*/ 98588 w 761429"/>
              <a:gd name="connsiteY43" fmla="*/ 74810 h 1278487"/>
              <a:gd name="connsiteX0" fmla="*/ 98588 w 761429"/>
              <a:gd name="connsiteY0" fmla="*/ 74810 h 1278487"/>
              <a:gd name="connsiteX1" fmla="*/ 161000 w 761429"/>
              <a:gd name="connsiteY1" fmla="*/ 30976 h 1278487"/>
              <a:gd name="connsiteX2" fmla="*/ 197233 w 761429"/>
              <a:gd name="connsiteY2" fmla="*/ 1439 h 1278487"/>
              <a:gd name="connsiteX3" fmla="*/ 262493 w 761429"/>
              <a:gd name="connsiteY3" fmla="*/ 13812 h 1278487"/>
              <a:gd name="connsiteX4" fmla="*/ 407443 w 761429"/>
              <a:gd name="connsiteY4" fmla="*/ 12869 h 1278487"/>
              <a:gd name="connsiteX5" fmla="*/ 484134 w 761429"/>
              <a:gd name="connsiteY5" fmla="*/ 44311 h 1278487"/>
              <a:gd name="connsiteX6" fmla="*/ 518914 w 761429"/>
              <a:gd name="connsiteY6" fmla="*/ 62890 h 1278487"/>
              <a:gd name="connsiteX7" fmla="*/ 556090 w 761429"/>
              <a:gd name="connsiteY7" fmla="*/ 109590 h 1278487"/>
              <a:gd name="connsiteX8" fmla="*/ 578969 w 761429"/>
              <a:gd name="connsiteY8" fmla="*/ 142956 h 1278487"/>
              <a:gd name="connsiteX9" fmla="*/ 608977 w 761429"/>
              <a:gd name="connsiteY9" fmla="*/ 184885 h 1278487"/>
              <a:gd name="connsiteX10" fmla="*/ 629461 w 761429"/>
              <a:gd name="connsiteY10" fmla="*/ 217761 h 1278487"/>
              <a:gd name="connsiteX11" fmla="*/ 661374 w 761429"/>
              <a:gd name="connsiteY11" fmla="*/ 243978 h 1278487"/>
              <a:gd name="connsiteX12" fmla="*/ 668199 w 761429"/>
              <a:gd name="connsiteY12" fmla="*/ 291802 h 1278487"/>
              <a:gd name="connsiteX13" fmla="*/ 661864 w 761429"/>
              <a:gd name="connsiteY13" fmla="*/ 317839 h 1278487"/>
              <a:gd name="connsiteX14" fmla="*/ 687249 w 761429"/>
              <a:gd name="connsiteY14" fmla="*/ 341332 h 1278487"/>
              <a:gd name="connsiteX15" fmla="*/ 743308 w 761429"/>
              <a:gd name="connsiteY15" fmla="*/ 338813 h 1278487"/>
              <a:gd name="connsiteX16" fmla="*/ 752361 w 761429"/>
              <a:gd name="connsiteY16" fmla="*/ 411241 h 1278487"/>
              <a:gd name="connsiteX17" fmla="*/ 738083 w 761429"/>
              <a:gd name="connsiteY17" fmla="*/ 486026 h 1278487"/>
              <a:gd name="connsiteX18" fmla="*/ 761415 w 761429"/>
              <a:gd name="connsiteY18" fmla="*/ 882021 h 1278487"/>
              <a:gd name="connsiteX19" fmla="*/ 734254 w 761429"/>
              <a:gd name="connsiteY19" fmla="*/ 936342 h 1278487"/>
              <a:gd name="connsiteX20" fmla="*/ 716147 w 761429"/>
              <a:gd name="connsiteY20" fmla="*/ 981609 h 1278487"/>
              <a:gd name="connsiteX21" fmla="*/ 662789 w 761429"/>
              <a:gd name="connsiteY21" fmla="*/ 916877 h 1278487"/>
              <a:gd name="connsiteX22" fmla="*/ 648492 w 761429"/>
              <a:gd name="connsiteY22" fmla="*/ 982137 h 1278487"/>
              <a:gd name="connsiteX23" fmla="*/ 622293 w 761429"/>
              <a:gd name="connsiteY23" fmla="*/ 1028347 h 1278487"/>
              <a:gd name="connsiteX24" fmla="*/ 604186 w 761429"/>
              <a:gd name="connsiteY24" fmla="*/ 1115996 h 1278487"/>
              <a:gd name="connsiteX25" fmla="*/ 580836 w 761429"/>
              <a:gd name="connsiteY25" fmla="*/ 1168431 h 1278487"/>
              <a:gd name="connsiteX26" fmla="*/ 535569 w 761429"/>
              <a:gd name="connsiteY26" fmla="*/ 1195610 h 1278487"/>
              <a:gd name="connsiteX27" fmla="*/ 493168 w 761429"/>
              <a:gd name="connsiteY27" fmla="*/ 1239916 h 1278487"/>
              <a:gd name="connsiteX28" fmla="*/ 432189 w 761429"/>
              <a:gd name="connsiteY28" fmla="*/ 1271829 h 1278487"/>
              <a:gd name="connsiteX29" fmla="*/ 376812 w 761429"/>
              <a:gd name="connsiteY29" fmla="*/ 1278487 h 1278487"/>
              <a:gd name="connsiteX30" fmla="*/ 308213 w 761429"/>
              <a:gd name="connsiteY30" fmla="*/ 1271339 h 1278487"/>
              <a:gd name="connsiteX31" fmla="*/ 265813 w 761429"/>
              <a:gd name="connsiteY31" fmla="*/ 1260852 h 1278487"/>
              <a:gd name="connsiteX32" fmla="*/ 237219 w 761429"/>
              <a:gd name="connsiteY32" fmla="*/ 1230843 h 1278487"/>
              <a:gd name="connsiteX33" fmla="*/ 176708 w 761429"/>
              <a:gd name="connsiteY33" fmla="*/ 1200486 h 1278487"/>
              <a:gd name="connsiteX34" fmla="*/ 106661 w 761429"/>
              <a:gd name="connsiteY34" fmla="*/ 1160302 h 1278487"/>
              <a:gd name="connsiteX35" fmla="*/ 59979 w 761429"/>
              <a:gd name="connsiteY35" fmla="*/ 1114091 h 1278487"/>
              <a:gd name="connsiteX36" fmla="*/ 4224 w 761429"/>
              <a:gd name="connsiteY36" fmla="*/ 980194 h 1278487"/>
              <a:gd name="connsiteX37" fmla="*/ 5168 w 761429"/>
              <a:gd name="connsiteY37" fmla="*/ 794806 h 1278487"/>
              <a:gd name="connsiteX38" fmla="*/ 15164 w 761429"/>
              <a:gd name="connsiteY38" fmla="*/ 670471 h 1278487"/>
              <a:gd name="connsiteX39" fmla="*/ 6601 w 761429"/>
              <a:gd name="connsiteY39" fmla="*/ 440268 h 1278487"/>
              <a:gd name="connsiteX40" fmla="*/ 71390 w 761429"/>
              <a:gd name="connsiteY40" fmla="*/ 323064 h 1278487"/>
              <a:gd name="connsiteX41" fmla="*/ 28084 w 761429"/>
              <a:gd name="connsiteY41" fmla="*/ 193957 h 1278487"/>
              <a:gd name="connsiteX42" fmla="*/ 76671 w 761429"/>
              <a:gd name="connsiteY42" fmla="*/ 151067 h 1278487"/>
              <a:gd name="connsiteX43" fmla="*/ 98588 w 761429"/>
              <a:gd name="connsiteY43" fmla="*/ 74810 h 1278487"/>
              <a:gd name="connsiteX0" fmla="*/ 98588 w 761429"/>
              <a:gd name="connsiteY0" fmla="*/ 74810 h 1278487"/>
              <a:gd name="connsiteX1" fmla="*/ 161000 w 761429"/>
              <a:gd name="connsiteY1" fmla="*/ 30976 h 1278487"/>
              <a:gd name="connsiteX2" fmla="*/ 197233 w 761429"/>
              <a:gd name="connsiteY2" fmla="*/ 1439 h 1278487"/>
              <a:gd name="connsiteX3" fmla="*/ 262493 w 761429"/>
              <a:gd name="connsiteY3" fmla="*/ 13812 h 1278487"/>
              <a:gd name="connsiteX4" fmla="*/ 407443 w 761429"/>
              <a:gd name="connsiteY4" fmla="*/ 12869 h 1278487"/>
              <a:gd name="connsiteX5" fmla="*/ 484134 w 761429"/>
              <a:gd name="connsiteY5" fmla="*/ 44311 h 1278487"/>
              <a:gd name="connsiteX6" fmla="*/ 518914 w 761429"/>
              <a:gd name="connsiteY6" fmla="*/ 62890 h 1278487"/>
              <a:gd name="connsiteX7" fmla="*/ 556090 w 761429"/>
              <a:gd name="connsiteY7" fmla="*/ 109590 h 1278487"/>
              <a:gd name="connsiteX8" fmla="*/ 578969 w 761429"/>
              <a:gd name="connsiteY8" fmla="*/ 142956 h 1278487"/>
              <a:gd name="connsiteX9" fmla="*/ 608977 w 761429"/>
              <a:gd name="connsiteY9" fmla="*/ 184885 h 1278487"/>
              <a:gd name="connsiteX10" fmla="*/ 629461 w 761429"/>
              <a:gd name="connsiteY10" fmla="*/ 217761 h 1278487"/>
              <a:gd name="connsiteX11" fmla="*/ 661374 w 761429"/>
              <a:gd name="connsiteY11" fmla="*/ 243978 h 1278487"/>
              <a:gd name="connsiteX12" fmla="*/ 668199 w 761429"/>
              <a:gd name="connsiteY12" fmla="*/ 291802 h 1278487"/>
              <a:gd name="connsiteX13" fmla="*/ 661864 w 761429"/>
              <a:gd name="connsiteY13" fmla="*/ 317839 h 1278487"/>
              <a:gd name="connsiteX14" fmla="*/ 687249 w 761429"/>
              <a:gd name="connsiteY14" fmla="*/ 341332 h 1278487"/>
              <a:gd name="connsiteX15" fmla="*/ 743308 w 761429"/>
              <a:gd name="connsiteY15" fmla="*/ 338813 h 1278487"/>
              <a:gd name="connsiteX16" fmla="*/ 752361 w 761429"/>
              <a:gd name="connsiteY16" fmla="*/ 411241 h 1278487"/>
              <a:gd name="connsiteX17" fmla="*/ 738083 w 761429"/>
              <a:gd name="connsiteY17" fmla="*/ 486026 h 1278487"/>
              <a:gd name="connsiteX18" fmla="*/ 761415 w 761429"/>
              <a:gd name="connsiteY18" fmla="*/ 882021 h 1278487"/>
              <a:gd name="connsiteX19" fmla="*/ 734254 w 761429"/>
              <a:gd name="connsiteY19" fmla="*/ 936342 h 1278487"/>
              <a:gd name="connsiteX20" fmla="*/ 706622 w 761429"/>
              <a:gd name="connsiteY20" fmla="*/ 855879 h 1278487"/>
              <a:gd name="connsiteX21" fmla="*/ 662789 w 761429"/>
              <a:gd name="connsiteY21" fmla="*/ 916877 h 1278487"/>
              <a:gd name="connsiteX22" fmla="*/ 648492 w 761429"/>
              <a:gd name="connsiteY22" fmla="*/ 982137 h 1278487"/>
              <a:gd name="connsiteX23" fmla="*/ 622293 w 761429"/>
              <a:gd name="connsiteY23" fmla="*/ 1028347 h 1278487"/>
              <a:gd name="connsiteX24" fmla="*/ 604186 w 761429"/>
              <a:gd name="connsiteY24" fmla="*/ 1115996 h 1278487"/>
              <a:gd name="connsiteX25" fmla="*/ 580836 w 761429"/>
              <a:gd name="connsiteY25" fmla="*/ 1168431 h 1278487"/>
              <a:gd name="connsiteX26" fmla="*/ 535569 w 761429"/>
              <a:gd name="connsiteY26" fmla="*/ 1195610 h 1278487"/>
              <a:gd name="connsiteX27" fmla="*/ 493168 w 761429"/>
              <a:gd name="connsiteY27" fmla="*/ 1239916 h 1278487"/>
              <a:gd name="connsiteX28" fmla="*/ 432189 w 761429"/>
              <a:gd name="connsiteY28" fmla="*/ 1271829 h 1278487"/>
              <a:gd name="connsiteX29" fmla="*/ 376812 w 761429"/>
              <a:gd name="connsiteY29" fmla="*/ 1278487 h 1278487"/>
              <a:gd name="connsiteX30" fmla="*/ 308213 w 761429"/>
              <a:gd name="connsiteY30" fmla="*/ 1271339 h 1278487"/>
              <a:gd name="connsiteX31" fmla="*/ 265813 w 761429"/>
              <a:gd name="connsiteY31" fmla="*/ 1260852 h 1278487"/>
              <a:gd name="connsiteX32" fmla="*/ 237219 w 761429"/>
              <a:gd name="connsiteY32" fmla="*/ 1230843 h 1278487"/>
              <a:gd name="connsiteX33" fmla="*/ 176708 w 761429"/>
              <a:gd name="connsiteY33" fmla="*/ 1200486 h 1278487"/>
              <a:gd name="connsiteX34" fmla="*/ 106661 w 761429"/>
              <a:gd name="connsiteY34" fmla="*/ 1160302 h 1278487"/>
              <a:gd name="connsiteX35" fmla="*/ 59979 w 761429"/>
              <a:gd name="connsiteY35" fmla="*/ 1114091 h 1278487"/>
              <a:gd name="connsiteX36" fmla="*/ 4224 w 761429"/>
              <a:gd name="connsiteY36" fmla="*/ 980194 h 1278487"/>
              <a:gd name="connsiteX37" fmla="*/ 5168 w 761429"/>
              <a:gd name="connsiteY37" fmla="*/ 794806 h 1278487"/>
              <a:gd name="connsiteX38" fmla="*/ 15164 w 761429"/>
              <a:gd name="connsiteY38" fmla="*/ 670471 h 1278487"/>
              <a:gd name="connsiteX39" fmla="*/ 6601 w 761429"/>
              <a:gd name="connsiteY39" fmla="*/ 440268 h 1278487"/>
              <a:gd name="connsiteX40" fmla="*/ 71390 w 761429"/>
              <a:gd name="connsiteY40" fmla="*/ 323064 h 1278487"/>
              <a:gd name="connsiteX41" fmla="*/ 28084 w 761429"/>
              <a:gd name="connsiteY41" fmla="*/ 193957 h 1278487"/>
              <a:gd name="connsiteX42" fmla="*/ 76671 w 761429"/>
              <a:gd name="connsiteY42" fmla="*/ 151067 h 1278487"/>
              <a:gd name="connsiteX43" fmla="*/ 98588 w 761429"/>
              <a:gd name="connsiteY43" fmla="*/ 74810 h 1278487"/>
              <a:gd name="connsiteX0" fmla="*/ 98588 w 761568"/>
              <a:gd name="connsiteY0" fmla="*/ 74810 h 1278487"/>
              <a:gd name="connsiteX1" fmla="*/ 161000 w 761568"/>
              <a:gd name="connsiteY1" fmla="*/ 30976 h 1278487"/>
              <a:gd name="connsiteX2" fmla="*/ 197233 w 761568"/>
              <a:gd name="connsiteY2" fmla="*/ 1439 h 1278487"/>
              <a:gd name="connsiteX3" fmla="*/ 262493 w 761568"/>
              <a:gd name="connsiteY3" fmla="*/ 13812 h 1278487"/>
              <a:gd name="connsiteX4" fmla="*/ 407443 w 761568"/>
              <a:gd name="connsiteY4" fmla="*/ 12869 h 1278487"/>
              <a:gd name="connsiteX5" fmla="*/ 484134 w 761568"/>
              <a:gd name="connsiteY5" fmla="*/ 44311 h 1278487"/>
              <a:gd name="connsiteX6" fmla="*/ 518914 w 761568"/>
              <a:gd name="connsiteY6" fmla="*/ 62890 h 1278487"/>
              <a:gd name="connsiteX7" fmla="*/ 556090 w 761568"/>
              <a:gd name="connsiteY7" fmla="*/ 109590 h 1278487"/>
              <a:gd name="connsiteX8" fmla="*/ 578969 w 761568"/>
              <a:gd name="connsiteY8" fmla="*/ 142956 h 1278487"/>
              <a:gd name="connsiteX9" fmla="*/ 608977 w 761568"/>
              <a:gd name="connsiteY9" fmla="*/ 184885 h 1278487"/>
              <a:gd name="connsiteX10" fmla="*/ 629461 w 761568"/>
              <a:gd name="connsiteY10" fmla="*/ 217761 h 1278487"/>
              <a:gd name="connsiteX11" fmla="*/ 661374 w 761568"/>
              <a:gd name="connsiteY11" fmla="*/ 243978 h 1278487"/>
              <a:gd name="connsiteX12" fmla="*/ 668199 w 761568"/>
              <a:gd name="connsiteY12" fmla="*/ 291802 h 1278487"/>
              <a:gd name="connsiteX13" fmla="*/ 661864 w 761568"/>
              <a:gd name="connsiteY13" fmla="*/ 317839 h 1278487"/>
              <a:gd name="connsiteX14" fmla="*/ 687249 w 761568"/>
              <a:gd name="connsiteY14" fmla="*/ 341332 h 1278487"/>
              <a:gd name="connsiteX15" fmla="*/ 743308 w 761568"/>
              <a:gd name="connsiteY15" fmla="*/ 338813 h 1278487"/>
              <a:gd name="connsiteX16" fmla="*/ 752361 w 761568"/>
              <a:gd name="connsiteY16" fmla="*/ 411241 h 1278487"/>
              <a:gd name="connsiteX17" fmla="*/ 738083 w 761568"/>
              <a:gd name="connsiteY17" fmla="*/ 486026 h 1278487"/>
              <a:gd name="connsiteX18" fmla="*/ 761415 w 761568"/>
              <a:gd name="connsiteY18" fmla="*/ 882021 h 1278487"/>
              <a:gd name="connsiteX19" fmla="*/ 724729 w 761568"/>
              <a:gd name="connsiteY19" fmla="*/ 783942 h 1278487"/>
              <a:gd name="connsiteX20" fmla="*/ 706622 w 761568"/>
              <a:gd name="connsiteY20" fmla="*/ 855879 h 1278487"/>
              <a:gd name="connsiteX21" fmla="*/ 662789 w 761568"/>
              <a:gd name="connsiteY21" fmla="*/ 916877 h 1278487"/>
              <a:gd name="connsiteX22" fmla="*/ 648492 w 761568"/>
              <a:gd name="connsiteY22" fmla="*/ 982137 h 1278487"/>
              <a:gd name="connsiteX23" fmla="*/ 622293 w 761568"/>
              <a:gd name="connsiteY23" fmla="*/ 1028347 h 1278487"/>
              <a:gd name="connsiteX24" fmla="*/ 604186 w 761568"/>
              <a:gd name="connsiteY24" fmla="*/ 1115996 h 1278487"/>
              <a:gd name="connsiteX25" fmla="*/ 580836 w 761568"/>
              <a:gd name="connsiteY25" fmla="*/ 1168431 h 1278487"/>
              <a:gd name="connsiteX26" fmla="*/ 535569 w 761568"/>
              <a:gd name="connsiteY26" fmla="*/ 1195610 h 1278487"/>
              <a:gd name="connsiteX27" fmla="*/ 493168 w 761568"/>
              <a:gd name="connsiteY27" fmla="*/ 1239916 h 1278487"/>
              <a:gd name="connsiteX28" fmla="*/ 432189 w 761568"/>
              <a:gd name="connsiteY28" fmla="*/ 1271829 h 1278487"/>
              <a:gd name="connsiteX29" fmla="*/ 376812 w 761568"/>
              <a:gd name="connsiteY29" fmla="*/ 1278487 h 1278487"/>
              <a:gd name="connsiteX30" fmla="*/ 308213 w 761568"/>
              <a:gd name="connsiteY30" fmla="*/ 1271339 h 1278487"/>
              <a:gd name="connsiteX31" fmla="*/ 265813 w 761568"/>
              <a:gd name="connsiteY31" fmla="*/ 1260852 h 1278487"/>
              <a:gd name="connsiteX32" fmla="*/ 237219 w 761568"/>
              <a:gd name="connsiteY32" fmla="*/ 1230843 h 1278487"/>
              <a:gd name="connsiteX33" fmla="*/ 176708 w 761568"/>
              <a:gd name="connsiteY33" fmla="*/ 1200486 h 1278487"/>
              <a:gd name="connsiteX34" fmla="*/ 106661 w 761568"/>
              <a:gd name="connsiteY34" fmla="*/ 1160302 h 1278487"/>
              <a:gd name="connsiteX35" fmla="*/ 59979 w 761568"/>
              <a:gd name="connsiteY35" fmla="*/ 1114091 h 1278487"/>
              <a:gd name="connsiteX36" fmla="*/ 4224 w 761568"/>
              <a:gd name="connsiteY36" fmla="*/ 980194 h 1278487"/>
              <a:gd name="connsiteX37" fmla="*/ 5168 w 761568"/>
              <a:gd name="connsiteY37" fmla="*/ 794806 h 1278487"/>
              <a:gd name="connsiteX38" fmla="*/ 15164 w 761568"/>
              <a:gd name="connsiteY38" fmla="*/ 670471 h 1278487"/>
              <a:gd name="connsiteX39" fmla="*/ 6601 w 761568"/>
              <a:gd name="connsiteY39" fmla="*/ 440268 h 1278487"/>
              <a:gd name="connsiteX40" fmla="*/ 71390 w 761568"/>
              <a:gd name="connsiteY40" fmla="*/ 323064 h 1278487"/>
              <a:gd name="connsiteX41" fmla="*/ 28084 w 761568"/>
              <a:gd name="connsiteY41" fmla="*/ 193957 h 1278487"/>
              <a:gd name="connsiteX42" fmla="*/ 76671 w 761568"/>
              <a:gd name="connsiteY42" fmla="*/ 151067 h 1278487"/>
              <a:gd name="connsiteX43" fmla="*/ 98588 w 761568"/>
              <a:gd name="connsiteY43" fmla="*/ 74810 h 1278487"/>
              <a:gd name="connsiteX0" fmla="*/ 98588 w 752436"/>
              <a:gd name="connsiteY0" fmla="*/ 74810 h 1278487"/>
              <a:gd name="connsiteX1" fmla="*/ 161000 w 752436"/>
              <a:gd name="connsiteY1" fmla="*/ 30976 h 1278487"/>
              <a:gd name="connsiteX2" fmla="*/ 197233 w 752436"/>
              <a:gd name="connsiteY2" fmla="*/ 1439 h 1278487"/>
              <a:gd name="connsiteX3" fmla="*/ 262493 w 752436"/>
              <a:gd name="connsiteY3" fmla="*/ 13812 h 1278487"/>
              <a:gd name="connsiteX4" fmla="*/ 407443 w 752436"/>
              <a:gd name="connsiteY4" fmla="*/ 12869 h 1278487"/>
              <a:gd name="connsiteX5" fmla="*/ 484134 w 752436"/>
              <a:gd name="connsiteY5" fmla="*/ 44311 h 1278487"/>
              <a:gd name="connsiteX6" fmla="*/ 518914 w 752436"/>
              <a:gd name="connsiteY6" fmla="*/ 62890 h 1278487"/>
              <a:gd name="connsiteX7" fmla="*/ 556090 w 752436"/>
              <a:gd name="connsiteY7" fmla="*/ 109590 h 1278487"/>
              <a:gd name="connsiteX8" fmla="*/ 578969 w 752436"/>
              <a:gd name="connsiteY8" fmla="*/ 142956 h 1278487"/>
              <a:gd name="connsiteX9" fmla="*/ 608977 w 752436"/>
              <a:gd name="connsiteY9" fmla="*/ 184885 h 1278487"/>
              <a:gd name="connsiteX10" fmla="*/ 629461 w 752436"/>
              <a:gd name="connsiteY10" fmla="*/ 217761 h 1278487"/>
              <a:gd name="connsiteX11" fmla="*/ 661374 w 752436"/>
              <a:gd name="connsiteY11" fmla="*/ 243978 h 1278487"/>
              <a:gd name="connsiteX12" fmla="*/ 668199 w 752436"/>
              <a:gd name="connsiteY12" fmla="*/ 291802 h 1278487"/>
              <a:gd name="connsiteX13" fmla="*/ 661864 w 752436"/>
              <a:gd name="connsiteY13" fmla="*/ 317839 h 1278487"/>
              <a:gd name="connsiteX14" fmla="*/ 687249 w 752436"/>
              <a:gd name="connsiteY14" fmla="*/ 341332 h 1278487"/>
              <a:gd name="connsiteX15" fmla="*/ 743308 w 752436"/>
              <a:gd name="connsiteY15" fmla="*/ 338813 h 1278487"/>
              <a:gd name="connsiteX16" fmla="*/ 752361 w 752436"/>
              <a:gd name="connsiteY16" fmla="*/ 411241 h 1278487"/>
              <a:gd name="connsiteX17" fmla="*/ 738083 w 752436"/>
              <a:gd name="connsiteY17" fmla="*/ 486026 h 1278487"/>
              <a:gd name="connsiteX18" fmla="*/ 727125 w 752436"/>
              <a:gd name="connsiteY18" fmla="*/ 661041 h 1278487"/>
              <a:gd name="connsiteX19" fmla="*/ 724729 w 752436"/>
              <a:gd name="connsiteY19" fmla="*/ 783942 h 1278487"/>
              <a:gd name="connsiteX20" fmla="*/ 706622 w 752436"/>
              <a:gd name="connsiteY20" fmla="*/ 855879 h 1278487"/>
              <a:gd name="connsiteX21" fmla="*/ 662789 w 752436"/>
              <a:gd name="connsiteY21" fmla="*/ 916877 h 1278487"/>
              <a:gd name="connsiteX22" fmla="*/ 648492 w 752436"/>
              <a:gd name="connsiteY22" fmla="*/ 982137 h 1278487"/>
              <a:gd name="connsiteX23" fmla="*/ 622293 w 752436"/>
              <a:gd name="connsiteY23" fmla="*/ 1028347 h 1278487"/>
              <a:gd name="connsiteX24" fmla="*/ 604186 w 752436"/>
              <a:gd name="connsiteY24" fmla="*/ 1115996 h 1278487"/>
              <a:gd name="connsiteX25" fmla="*/ 580836 w 752436"/>
              <a:gd name="connsiteY25" fmla="*/ 1168431 h 1278487"/>
              <a:gd name="connsiteX26" fmla="*/ 535569 w 752436"/>
              <a:gd name="connsiteY26" fmla="*/ 1195610 h 1278487"/>
              <a:gd name="connsiteX27" fmla="*/ 493168 w 752436"/>
              <a:gd name="connsiteY27" fmla="*/ 1239916 h 1278487"/>
              <a:gd name="connsiteX28" fmla="*/ 432189 w 752436"/>
              <a:gd name="connsiteY28" fmla="*/ 1271829 h 1278487"/>
              <a:gd name="connsiteX29" fmla="*/ 376812 w 752436"/>
              <a:gd name="connsiteY29" fmla="*/ 1278487 h 1278487"/>
              <a:gd name="connsiteX30" fmla="*/ 308213 w 752436"/>
              <a:gd name="connsiteY30" fmla="*/ 1271339 h 1278487"/>
              <a:gd name="connsiteX31" fmla="*/ 265813 w 752436"/>
              <a:gd name="connsiteY31" fmla="*/ 1260852 h 1278487"/>
              <a:gd name="connsiteX32" fmla="*/ 237219 w 752436"/>
              <a:gd name="connsiteY32" fmla="*/ 1230843 h 1278487"/>
              <a:gd name="connsiteX33" fmla="*/ 176708 w 752436"/>
              <a:gd name="connsiteY33" fmla="*/ 1200486 h 1278487"/>
              <a:gd name="connsiteX34" fmla="*/ 106661 w 752436"/>
              <a:gd name="connsiteY34" fmla="*/ 1160302 h 1278487"/>
              <a:gd name="connsiteX35" fmla="*/ 59979 w 752436"/>
              <a:gd name="connsiteY35" fmla="*/ 1114091 h 1278487"/>
              <a:gd name="connsiteX36" fmla="*/ 4224 w 752436"/>
              <a:gd name="connsiteY36" fmla="*/ 980194 h 1278487"/>
              <a:gd name="connsiteX37" fmla="*/ 5168 w 752436"/>
              <a:gd name="connsiteY37" fmla="*/ 794806 h 1278487"/>
              <a:gd name="connsiteX38" fmla="*/ 15164 w 752436"/>
              <a:gd name="connsiteY38" fmla="*/ 670471 h 1278487"/>
              <a:gd name="connsiteX39" fmla="*/ 6601 w 752436"/>
              <a:gd name="connsiteY39" fmla="*/ 440268 h 1278487"/>
              <a:gd name="connsiteX40" fmla="*/ 71390 w 752436"/>
              <a:gd name="connsiteY40" fmla="*/ 323064 h 1278487"/>
              <a:gd name="connsiteX41" fmla="*/ 28084 w 752436"/>
              <a:gd name="connsiteY41" fmla="*/ 193957 h 1278487"/>
              <a:gd name="connsiteX42" fmla="*/ 76671 w 752436"/>
              <a:gd name="connsiteY42" fmla="*/ 151067 h 1278487"/>
              <a:gd name="connsiteX43" fmla="*/ 98588 w 752436"/>
              <a:gd name="connsiteY43" fmla="*/ 74810 h 1278487"/>
              <a:gd name="connsiteX0" fmla="*/ 98588 w 752436"/>
              <a:gd name="connsiteY0" fmla="*/ 74810 h 1278487"/>
              <a:gd name="connsiteX1" fmla="*/ 161000 w 752436"/>
              <a:gd name="connsiteY1" fmla="*/ 30976 h 1278487"/>
              <a:gd name="connsiteX2" fmla="*/ 197233 w 752436"/>
              <a:gd name="connsiteY2" fmla="*/ 1439 h 1278487"/>
              <a:gd name="connsiteX3" fmla="*/ 262493 w 752436"/>
              <a:gd name="connsiteY3" fmla="*/ 13812 h 1278487"/>
              <a:gd name="connsiteX4" fmla="*/ 407443 w 752436"/>
              <a:gd name="connsiteY4" fmla="*/ 12869 h 1278487"/>
              <a:gd name="connsiteX5" fmla="*/ 484134 w 752436"/>
              <a:gd name="connsiteY5" fmla="*/ 44311 h 1278487"/>
              <a:gd name="connsiteX6" fmla="*/ 518914 w 752436"/>
              <a:gd name="connsiteY6" fmla="*/ 62890 h 1278487"/>
              <a:gd name="connsiteX7" fmla="*/ 556090 w 752436"/>
              <a:gd name="connsiteY7" fmla="*/ 109590 h 1278487"/>
              <a:gd name="connsiteX8" fmla="*/ 578969 w 752436"/>
              <a:gd name="connsiteY8" fmla="*/ 142956 h 1278487"/>
              <a:gd name="connsiteX9" fmla="*/ 608977 w 752436"/>
              <a:gd name="connsiteY9" fmla="*/ 184885 h 1278487"/>
              <a:gd name="connsiteX10" fmla="*/ 629461 w 752436"/>
              <a:gd name="connsiteY10" fmla="*/ 217761 h 1278487"/>
              <a:gd name="connsiteX11" fmla="*/ 661374 w 752436"/>
              <a:gd name="connsiteY11" fmla="*/ 243978 h 1278487"/>
              <a:gd name="connsiteX12" fmla="*/ 668199 w 752436"/>
              <a:gd name="connsiteY12" fmla="*/ 291802 h 1278487"/>
              <a:gd name="connsiteX13" fmla="*/ 661864 w 752436"/>
              <a:gd name="connsiteY13" fmla="*/ 317839 h 1278487"/>
              <a:gd name="connsiteX14" fmla="*/ 687249 w 752436"/>
              <a:gd name="connsiteY14" fmla="*/ 341332 h 1278487"/>
              <a:gd name="connsiteX15" fmla="*/ 743308 w 752436"/>
              <a:gd name="connsiteY15" fmla="*/ 338813 h 1278487"/>
              <a:gd name="connsiteX16" fmla="*/ 752361 w 752436"/>
              <a:gd name="connsiteY16" fmla="*/ 411241 h 1278487"/>
              <a:gd name="connsiteX17" fmla="*/ 738083 w 752436"/>
              <a:gd name="connsiteY17" fmla="*/ 486026 h 1278487"/>
              <a:gd name="connsiteX18" fmla="*/ 708202 w 752436"/>
              <a:gd name="connsiteY18" fmla="*/ 505162 h 1278487"/>
              <a:gd name="connsiteX19" fmla="*/ 727125 w 752436"/>
              <a:gd name="connsiteY19" fmla="*/ 661041 h 1278487"/>
              <a:gd name="connsiteX20" fmla="*/ 724729 w 752436"/>
              <a:gd name="connsiteY20" fmla="*/ 783942 h 1278487"/>
              <a:gd name="connsiteX21" fmla="*/ 706622 w 752436"/>
              <a:gd name="connsiteY21" fmla="*/ 855879 h 1278487"/>
              <a:gd name="connsiteX22" fmla="*/ 662789 w 752436"/>
              <a:gd name="connsiteY22" fmla="*/ 916877 h 1278487"/>
              <a:gd name="connsiteX23" fmla="*/ 648492 w 752436"/>
              <a:gd name="connsiteY23" fmla="*/ 982137 h 1278487"/>
              <a:gd name="connsiteX24" fmla="*/ 622293 w 752436"/>
              <a:gd name="connsiteY24" fmla="*/ 1028347 h 1278487"/>
              <a:gd name="connsiteX25" fmla="*/ 604186 w 752436"/>
              <a:gd name="connsiteY25" fmla="*/ 1115996 h 1278487"/>
              <a:gd name="connsiteX26" fmla="*/ 580836 w 752436"/>
              <a:gd name="connsiteY26" fmla="*/ 1168431 h 1278487"/>
              <a:gd name="connsiteX27" fmla="*/ 535569 w 752436"/>
              <a:gd name="connsiteY27" fmla="*/ 1195610 h 1278487"/>
              <a:gd name="connsiteX28" fmla="*/ 493168 w 752436"/>
              <a:gd name="connsiteY28" fmla="*/ 1239916 h 1278487"/>
              <a:gd name="connsiteX29" fmla="*/ 432189 w 752436"/>
              <a:gd name="connsiteY29" fmla="*/ 1271829 h 1278487"/>
              <a:gd name="connsiteX30" fmla="*/ 376812 w 752436"/>
              <a:gd name="connsiteY30" fmla="*/ 1278487 h 1278487"/>
              <a:gd name="connsiteX31" fmla="*/ 308213 w 752436"/>
              <a:gd name="connsiteY31" fmla="*/ 1271339 h 1278487"/>
              <a:gd name="connsiteX32" fmla="*/ 265813 w 752436"/>
              <a:gd name="connsiteY32" fmla="*/ 1260852 h 1278487"/>
              <a:gd name="connsiteX33" fmla="*/ 237219 w 752436"/>
              <a:gd name="connsiteY33" fmla="*/ 1230843 h 1278487"/>
              <a:gd name="connsiteX34" fmla="*/ 176708 w 752436"/>
              <a:gd name="connsiteY34" fmla="*/ 1200486 h 1278487"/>
              <a:gd name="connsiteX35" fmla="*/ 106661 w 752436"/>
              <a:gd name="connsiteY35" fmla="*/ 1160302 h 1278487"/>
              <a:gd name="connsiteX36" fmla="*/ 59979 w 752436"/>
              <a:gd name="connsiteY36" fmla="*/ 1114091 h 1278487"/>
              <a:gd name="connsiteX37" fmla="*/ 4224 w 752436"/>
              <a:gd name="connsiteY37" fmla="*/ 980194 h 1278487"/>
              <a:gd name="connsiteX38" fmla="*/ 5168 w 752436"/>
              <a:gd name="connsiteY38" fmla="*/ 794806 h 1278487"/>
              <a:gd name="connsiteX39" fmla="*/ 15164 w 752436"/>
              <a:gd name="connsiteY39" fmla="*/ 670471 h 1278487"/>
              <a:gd name="connsiteX40" fmla="*/ 6601 w 752436"/>
              <a:gd name="connsiteY40" fmla="*/ 440268 h 1278487"/>
              <a:gd name="connsiteX41" fmla="*/ 71390 w 752436"/>
              <a:gd name="connsiteY41" fmla="*/ 323064 h 1278487"/>
              <a:gd name="connsiteX42" fmla="*/ 28084 w 752436"/>
              <a:gd name="connsiteY42" fmla="*/ 193957 h 1278487"/>
              <a:gd name="connsiteX43" fmla="*/ 76671 w 752436"/>
              <a:gd name="connsiteY43" fmla="*/ 151067 h 1278487"/>
              <a:gd name="connsiteX44" fmla="*/ 98588 w 752436"/>
              <a:gd name="connsiteY44" fmla="*/ 74810 h 1278487"/>
              <a:gd name="connsiteX0" fmla="*/ 98588 w 743460"/>
              <a:gd name="connsiteY0" fmla="*/ 74810 h 1278487"/>
              <a:gd name="connsiteX1" fmla="*/ 161000 w 743460"/>
              <a:gd name="connsiteY1" fmla="*/ 30976 h 1278487"/>
              <a:gd name="connsiteX2" fmla="*/ 197233 w 743460"/>
              <a:gd name="connsiteY2" fmla="*/ 1439 h 1278487"/>
              <a:gd name="connsiteX3" fmla="*/ 262493 w 743460"/>
              <a:gd name="connsiteY3" fmla="*/ 13812 h 1278487"/>
              <a:gd name="connsiteX4" fmla="*/ 407443 w 743460"/>
              <a:gd name="connsiteY4" fmla="*/ 12869 h 1278487"/>
              <a:gd name="connsiteX5" fmla="*/ 484134 w 743460"/>
              <a:gd name="connsiteY5" fmla="*/ 44311 h 1278487"/>
              <a:gd name="connsiteX6" fmla="*/ 518914 w 743460"/>
              <a:gd name="connsiteY6" fmla="*/ 62890 h 1278487"/>
              <a:gd name="connsiteX7" fmla="*/ 556090 w 743460"/>
              <a:gd name="connsiteY7" fmla="*/ 109590 h 1278487"/>
              <a:gd name="connsiteX8" fmla="*/ 578969 w 743460"/>
              <a:gd name="connsiteY8" fmla="*/ 142956 h 1278487"/>
              <a:gd name="connsiteX9" fmla="*/ 608977 w 743460"/>
              <a:gd name="connsiteY9" fmla="*/ 184885 h 1278487"/>
              <a:gd name="connsiteX10" fmla="*/ 629461 w 743460"/>
              <a:gd name="connsiteY10" fmla="*/ 217761 h 1278487"/>
              <a:gd name="connsiteX11" fmla="*/ 661374 w 743460"/>
              <a:gd name="connsiteY11" fmla="*/ 243978 h 1278487"/>
              <a:gd name="connsiteX12" fmla="*/ 668199 w 743460"/>
              <a:gd name="connsiteY12" fmla="*/ 291802 h 1278487"/>
              <a:gd name="connsiteX13" fmla="*/ 661864 w 743460"/>
              <a:gd name="connsiteY13" fmla="*/ 317839 h 1278487"/>
              <a:gd name="connsiteX14" fmla="*/ 687249 w 743460"/>
              <a:gd name="connsiteY14" fmla="*/ 341332 h 1278487"/>
              <a:gd name="connsiteX15" fmla="*/ 743308 w 743460"/>
              <a:gd name="connsiteY15" fmla="*/ 338813 h 1278487"/>
              <a:gd name="connsiteX16" fmla="*/ 702831 w 743460"/>
              <a:gd name="connsiteY16" fmla="*/ 430291 h 1278487"/>
              <a:gd name="connsiteX17" fmla="*/ 738083 w 743460"/>
              <a:gd name="connsiteY17" fmla="*/ 486026 h 1278487"/>
              <a:gd name="connsiteX18" fmla="*/ 708202 w 743460"/>
              <a:gd name="connsiteY18" fmla="*/ 505162 h 1278487"/>
              <a:gd name="connsiteX19" fmla="*/ 727125 w 743460"/>
              <a:gd name="connsiteY19" fmla="*/ 661041 h 1278487"/>
              <a:gd name="connsiteX20" fmla="*/ 724729 w 743460"/>
              <a:gd name="connsiteY20" fmla="*/ 783942 h 1278487"/>
              <a:gd name="connsiteX21" fmla="*/ 706622 w 743460"/>
              <a:gd name="connsiteY21" fmla="*/ 855879 h 1278487"/>
              <a:gd name="connsiteX22" fmla="*/ 662789 w 743460"/>
              <a:gd name="connsiteY22" fmla="*/ 916877 h 1278487"/>
              <a:gd name="connsiteX23" fmla="*/ 648492 w 743460"/>
              <a:gd name="connsiteY23" fmla="*/ 982137 h 1278487"/>
              <a:gd name="connsiteX24" fmla="*/ 622293 w 743460"/>
              <a:gd name="connsiteY24" fmla="*/ 1028347 h 1278487"/>
              <a:gd name="connsiteX25" fmla="*/ 604186 w 743460"/>
              <a:gd name="connsiteY25" fmla="*/ 1115996 h 1278487"/>
              <a:gd name="connsiteX26" fmla="*/ 580836 w 743460"/>
              <a:gd name="connsiteY26" fmla="*/ 1168431 h 1278487"/>
              <a:gd name="connsiteX27" fmla="*/ 535569 w 743460"/>
              <a:gd name="connsiteY27" fmla="*/ 1195610 h 1278487"/>
              <a:gd name="connsiteX28" fmla="*/ 493168 w 743460"/>
              <a:gd name="connsiteY28" fmla="*/ 1239916 h 1278487"/>
              <a:gd name="connsiteX29" fmla="*/ 432189 w 743460"/>
              <a:gd name="connsiteY29" fmla="*/ 1271829 h 1278487"/>
              <a:gd name="connsiteX30" fmla="*/ 376812 w 743460"/>
              <a:gd name="connsiteY30" fmla="*/ 1278487 h 1278487"/>
              <a:gd name="connsiteX31" fmla="*/ 308213 w 743460"/>
              <a:gd name="connsiteY31" fmla="*/ 1271339 h 1278487"/>
              <a:gd name="connsiteX32" fmla="*/ 265813 w 743460"/>
              <a:gd name="connsiteY32" fmla="*/ 1260852 h 1278487"/>
              <a:gd name="connsiteX33" fmla="*/ 237219 w 743460"/>
              <a:gd name="connsiteY33" fmla="*/ 1230843 h 1278487"/>
              <a:gd name="connsiteX34" fmla="*/ 176708 w 743460"/>
              <a:gd name="connsiteY34" fmla="*/ 1200486 h 1278487"/>
              <a:gd name="connsiteX35" fmla="*/ 106661 w 743460"/>
              <a:gd name="connsiteY35" fmla="*/ 1160302 h 1278487"/>
              <a:gd name="connsiteX36" fmla="*/ 59979 w 743460"/>
              <a:gd name="connsiteY36" fmla="*/ 1114091 h 1278487"/>
              <a:gd name="connsiteX37" fmla="*/ 4224 w 743460"/>
              <a:gd name="connsiteY37" fmla="*/ 980194 h 1278487"/>
              <a:gd name="connsiteX38" fmla="*/ 5168 w 743460"/>
              <a:gd name="connsiteY38" fmla="*/ 794806 h 1278487"/>
              <a:gd name="connsiteX39" fmla="*/ 15164 w 743460"/>
              <a:gd name="connsiteY39" fmla="*/ 670471 h 1278487"/>
              <a:gd name="connsiteX40" fmla="*/ 6601 w 743460"/>
              <a:gd name="connsiteY40" fmla="*/ 440268 h 1278487"/>
              <a:gd name="connsiteX41" fmla="*/ 71390 w 743460"/>
              <a:gd name="connsiteY41" fmla="*/ 323064 h 1278487"/>
              <a:gd name="connsiteX42" fmla="*/ 28084 w 743460"/>
              <a:gd name="connsiteY42" fmla="*/ 193957 h 1278487"/>
              <a:gd name="connsiteX43" fmla="*/ 76671 w 743460"/>
              <a:gd name="connsiteY43" fmla="*/ 151067 h 1278487"/>
              <a:gd name="connsiteX44" fmla="*/ 98588 w 743460"/>
              <a:gd name="connsiteY44" fmla="*/ 74810 h 1278487"/>
              <a:gd name="connsiteX0" fmla="*/ 98588 w 744447"/>
              <a:gd name="connsiteY0" fmla="*/ 74810 h 1278487"/>
              <a:gd name="connsiteX1" fmla="*/ 161000 w 744447"/>
              <a:gd name="connsiteY1" fmla="*/ 30976 h 1278487"/>
              <a:gd name="connsiteX2" fmla="*/ 197233 w 744447"/>
              <a:gd name="connsiteY2" fmla="*/ 1439 h 1278487"/>
              <a:gd name="connsiteX3" fmla="*/ 262493 w 744447"/>
              <a:gd name="connsiteY3" fmla="*/ 13812 h 1278487"/>
              <a:gd name="connsiteX4" fmla="*/ 407443 w 744447"/>
              <a:gd name="connsiteY4" fmla="*/ 12869 h 1278487"/>
              <a:gd name="connsiteX5" fmla="*/ 484134 w 744447"/>
              <a:gd name="connsiteY5" fmla="*/ 44311 h 1278487"/>
              <a:gd name="connsiteX6" fmla="*/ 518914 w 744447"/>
              <a:gd name="connsiteY6" fmla="*/ 62890 h 1278487"/>
              <a:gd name="connsiteX7" fmla="*/ 556090 w 744447"/>
              <a:gd name="connsiteY7" fmla="*/ 109590 h 1278487"/>
              <a:gd name="connsiteX8" fmla="*/ 578969 w 744447"/>
              <a:gd name="connsiteY8" fmla="*/ 142956 h 1278487"/>
              <a:gd name="connsiteX9" fmla="*/ 608977 w 744447"/>
              <a:gd name="connsiteY9" fmla="*/ 184885 h 1278487"/>
              <a:gd name="connsiteX10" fmla="*/ 629461 w 744447"/>
              <a:gd name="connsiteY10" fmla="*/ 217761 h 1278487"/>
              <a:gd name="connsiteX11" fmla="*/ 661374 w 744447"/>
              <a:gd name="connsiteY11" fmla="*/ 243978 h 1278487"/>
              <a:gd name="connsiteX12" fmla="*/ 668199 w 744447"/>
              <a:gd name="connsiteY12" fmla="*/ 291802 h 1278487"/>
              <a:gd name="connsiteX13" fmla="*/ 661864 w 744447"/>
              <a:gd name="connsiteY13" fmla="*/ 317839 h 1278487"/>
              <a:gd name="connsiteX14" fmla="*/ 687249 w 744447"/>
              <a:gd name="connsiteY14" fmla="*/ 341332 h 1278487"/>
              <a:gd name="connsiteX15" fmla="*/ 743308 w 744447"/>
              <a:gd name="connsiteY15" fmla="*/ 338813 h 1278487"/>
              <a:gd name="connsiteX16" fmla="*/ 692962 w 744447"/>
              <a:gd name="connsiteY16" fmla="*/ 385147 h 1278487"/>
              <a:gd name="connsiteX17" fmla="*/ 702831 w 744447"/>
              <a:gd name="connsiteY17" fmla="*/ 430291 h 1278487"/>
              <a:gd name="connsiteX18" fmla="*/ 738083 w 744447"/>
              <a:gd name="connsiteY18" fmla="*/ 486026 h 1278487"/>
              <a:gd name="connsiteX19" fmla="*/ 708202 w 744447"/>
              <a:gd name="connsiteY19" fmla="*/ 505162 h 1278487"/>
              <a:gd name="connsiteX20" fmla="*/ 727125 w 744447"/>
              <a:gd name="connsiteY20" fmla="*/ 661041 h 1278487"/>
              <a:gd name="connsiteX21" fmla="*/ 724729 w 744447"/>
              <a:gd name="connsiteY21" fmla="*/ 783942 h 1278487"/>
              <a:gd name="connsiteX22" fmla="*/ 706622 w 744447"/>
              <a:gd name="connsiteY22" fmla="*/ 855879 h 1278487"/>
              <a:gd name="connsiteX23" fmla="*/ 662789 w 744447"/>
              <a:gd name="connsiteY23" fmla="*/ 916877 h 1278487"/>
              <a:gd name="connsiteX24" fmla="*/ 648492 w 744447"/>
              <a:gd name="connsiteY24" fmla="*/ 982137 h 1278487"/>
              <a:gd name="connsiteX25" fmla="*/ 622293 w 744447"/>
              <a:gd name="connsiteY25" fmla="*/ 1028347 h 1278487"/>
              <a:gd name="connsiteX26" fmla="*/ 604186 w 744447"/>
              <a:gd name="connsiteY26" fmla="*/ 1115996 h 1278487"/>
              <a:gd name="connsiteX27" fmla="*/ 580836 w 744447"/>
              <a:gd name="connsiteY27" fmla="*/ 1168431 h 1278487"/>
              <a:gd name="connsiteX28" fmla="*/ 535569 w 744447"/>
              <a:gd name="connsiteY28" fmla="*/ 1195610 h 1278487"/>
              <a:gd name="connsiteX29" fmla="*/ 493168 w 744447"/>
              <a:gd name="connsiteY29" fmla="*/ 1239916 h 1278487"/>
              <a:gd name="connsiteX30" fmla="*/ 432189 w 744447"/>
              <a:gd name="connsiteY30" fmla="*/ 1271829 h 1278487"/>
              <a:gd name="connsiteX31" fmla="*/ 376812 w 744447"/>
              <a:gd name="connsiteY31" fmla="*/ 1278487 h 1278487"/>
              <a:gd name="connsiteX32" fmla="*/ 308213 w 744447"/>
              <a:gd name="connsiteY32" fmla="*/ 1271339 h 1278487"/>
              <a:gd name="connsiteX33" fmla="*/ 265813 w 744447"/>
              <a:gd name="connsiteY33" fmla="*/ 1260852 h 1278487"/>
              <a:gd name="connsiteX34" fmla="*/ 237219 w 744447"/>
              <a:gd name="connsiteY34" fmla="*/ 1230843 h 1278487"/>
              <a:gd name="connsiteX35" fmla="*/ 176708 w 744447"/>
              <a:gd name="connsiteY35" fmla="*/ 1200486 h 1278487"/>
              <a:gd name="connsiteX36" fmla="*/ 106661 w 744447"/>
              <a:gd name="connsiteY36" fmla="*/ 1160302 h 1278487"/>
              <a:gd name="connsiteX37" fmla="*/ 59979 w 744447"/>
              <a:gd name="connsiteY37" fmla="*/ 1114091 h 1278487"/>
              <a:gd name="connsiteX38" fmla="*/ 4224 w 744447"/>
              <a:gd name="connsiteY38" fmla="*/ 980194 h 1278487"/>
              <a:gd name="connsiteX39" fmla="*/ 5168 w 744447"/>
              <a:gd name="connsiteY39" fmla="*/ 794806 h 1278487"/>
              <a:gd name="connsiteX40" fmla="*/ 15164 w 744447"/>
              <a:gd name="connsiteY40" fmla="*/ 670471 h 1278487"/>
              <a:gd name="connsiteX41" fmla="*/ 6601 w 744447"/>
              <a:gd name="connsiteY41" fmla="*/ 440268 h 1278487"/>
              <a:gd name="connsiteX42" fmla="*/ 71390 w 744447"/>
              <a:gd name="connsiteY42" fmla="*/ 323064 h 1278487"/>
              <a:gd name="connsiteX43" fmla="*/ 28084 w 744447"/>
              <a:gd name="connsiteY43" fmla="*/ 193957 h 1278487"/>
              <a:gd name="connsiteX44" fmla="*/ 76671 w 744447"/>
              <a:gd name="connsiteY44" fmla="*/ 151067 h 1278487"/>
              <a:gd name="connsiteX45" fmla="*/ 98588 w 744447"/>
              <a:gd name="connsiteY45" fmla="*/ 74810 h 1278487"/>
              <a:gd name="connsiteX0" fmla="*/ 98588 w 738103"/>
              <a:gd name="connsiteY0" fmla="*/ 74810 h 1278487"/>
              <a:gd name="connsiteX1" fmla="*/ 161000 w 738103"/>
              <a:gd name="connsiteY1" fmla="*/ 30976 h 1278487"/>
              <a:gd name="connsiteX2" fmla="*/ 197233 w 738103"/>
              <a:gd name="connsiteY2" fmla="*/ 1439 h 1278487"/>
              <a:gd name="connsiteX3" fmla="*/ 262493 w 738103"/>
              <a:gd name="connsiteY3" fmla="*/ 13812 h 1278487"/>
              <a:gd name="connsiteX4" fmla="*/ 407443 w 738103"/>
              <a:gd name="connsiteY4" fmla="*/ 12869 h 1278487"/>
              <a:gd name="connsiteX5" fmla="*/ 484134 w 738103"/>
              <a:gd name="connsiteY5" fmla="*/ 44311 h 1278487"/>
              <a:gd name="connsiteX6" fmla="*/ 518914 w 738103"/>
              <a:gd name="connsiteY6" fmla="*/ 62890 h 1278487"/>
              <a:gd name="connsiteX7" fmla="*/ 556090 w 738103"/>
              <a:gd name="connsiteY7" fmla="*/ 109590 h 1278487"/>
              <a:gd name="connsiteX8" fmla="*/ 578969 w 738103"/>
              <a:gd name="connsiteY8" fmla="*/ 142956 h 1278487"/>
              <a:gd name="connsiteX9" fmla="*/ 608977 w 738103"/>
              <a:gd name="connsiteY9" fmla="*/ 184885 h 1278487"/>
              <a:gd name="connsiteX10" fmla="*/ 629461 w 738103"/>
              <a:gd name="connsiteY10" fmla="*/ 217761 h 1278487"/>
              <a:gd name="connsiteX11" fmla="*/ 661374 w 738103"/>
              <a:gd name="connsiteY11" fmla="*/ 243978 h 1278487"/>
              <a:gd name="connsiteX12" fmla="*/ 668199 w 738103"/>
              <a:gd name="connsiteY12" fmla="*/ 291802 h 1278487"/>
              <a:gd name="connsiteX13" fmla="*/ 661864 w 738103"/>
              <a:gd name="connsiteY13" fmla="*/ 317839 h 1278487"/>
              <a:gd name="connsiteX14" fmla="*/ 687249 w 738103"/>
              <a:gd name="connsiteY14" fmla="*/ 341332 h 1278487"/>
              <a:gd name="connsiteX15" fmla="*/ 692962 w 738103"/>
              <a:gd name="connsiteY15" fmla="*/ 385147 h 1278487"/>
              <a:gd name="connsiteX16" fmla="*/ 702831 w 738103"/>
              <a:gd name="connsiteY16" fmla="*/ 430291 h 1278487"/>
              <a:gd name="connsiteX17" fmla="*/ 738083 w 738103"/>
              <a:gd name="connsiteY17" fmla="*/ 486026 h 1278487"/>
              <a:gd name="connsiteX18" fmla="*/ 708202 w 738103"/>
              <a:gd name="connsiteY18" fmla="*/ 505162 h 1278487"/>
              <a:gd name="connsiteX19" fmla="*/ 727125 w 738103"/>
              <a:gd name="connsiteY19" fmla="*/ 661041 h 1278487"/>
              <a:gd name="connsiteX20" fmla="*/ 724729 w 738103"/>
              <a:gd name="connsiteY20" fmla="*/ 783942 h 1278487"/>
              <a:gd name="connsiteX21" fmla="*/ 706622 w 738103"/>
              <a:gd name="connsiteY21" fmla="*/ 855879 h 1278487"/>
              <a:gd name="connsiteX22" fmla="*/ 662789 w 738103"/>
              <a:gd name="connsiteY22" fmla="*/ 916877 h 1278487"/>
              <a:gd name="connsiteX23" fmla="*/ 648492 w 738103"/>
              <a:gd name="connsiteY23" fmla="*/ 982137 h 1278487"/>
              <a:gd name="connsiteX24" fmla="*/ 622293 w 738103"/>
              <a:gd name="connsiteY24" fmla="*/ 1028347 h 1278487"/>
              <a:gd name="connsiteX25" fmla="*/ 604186 w 738103"/>
              <a:gd name="connsiteY25" fmla="*/ 1115996 h 1278487"/>
              <a:gd name="connsiteX26" fmla="*/ 580836 w 738103"/>
              <a:gd name="connsiteY26" fmla="*/ 1168431 h 1278487"/>
              <a:gd name="connsiteX27" fmla="*/ 535569 w 738103"/>
              <a:gd name="connsiteY27" fmla="*/ 1195610 h 1278487"/>
              <a:gd name="connsiteX28" fmla="*/ 493168 w 738103"/>
              <a:gd name="connsiteY28" fmla="*/ 1239916 h 1278487"/>
              <a:gd name="connsiteX29" fmla="*/ 432189 w 738103"/>
              <a:gd name="connsiteY29" fmla="*/ 1271829 h 1278487"/>
              <a:gd name="connsiteX30" fmla="*/ 376812 w 738103"/>
              <a:gd name="connsiteY30" fmla="*/ 1278487 h 1278487"/>
              <a:gd name="connsiteX31" fmla="*/ 308213 w 738103"/>
              <a:gd name="connsiteY31" fmla="*/ 1271339 h 1278487"/>
              <a:gd name="connsiteX32" fmla="*/ 265813 w 738103"/>
              <a:gd name="connsiteY32" fmla="*/ 1260852 h 1278487"/>
              <a:gd name="connsiteX33" fmla="*/ 237219 w 738103"/>
              <a:gd name="connsiteY33" fmla="*/ 1230843 h 1278487"/>
              <a:gd name="connsiteX34" fmla="*/ 176708 w 738103"/>
              <a:gd name="connsiteY34" fmla="*/ 1200486 h 1278487"/>
              <a:gd name="connsiteX35" fmla="*/ 106661 w 738103"/>
              <a:gd name="connsiteY35" fmla="*/ 1160302 h 1278487"/>
              <a:gd name="connsiteX36" fmla="*/ 59979 w 738103"/>
              <a:gd name="connsiteY36" fmla="*/ 1114091 h 1278487"/>
              <a:gd name="connsiteX37" fmla="*/ 4224 w 738103"/>
              <a:gd name="connsiteY37" fmla="*/ 980194 h 1278487"/>
              <a:gd name="connsiteX38" fmla="*/ 5168 w 738103"/>
              <a:gd name="connsiteY38" fmla="*/ 794806 h 1278487"/>
              <a:gd name="connsiteX39" fmla="*/ 15164 w 738103"/>
              <a:gd name="connsiteY39" fmla="*/ 670471 h 1278487"/>
              <a:gd name="connsiteX40" fmla="*/ 6601 w 738103"/>
              <a:gd name="connsiteY40" fmla="*/ 440268 h 1278487"/>
              <a:gd name="connsiteX41" fmla="*/ 71390 w 738103"/>
              <a:gd name="connsiteY41" fmla="*/ 323064 h 1278487"/>
              <a:gd name="connsiteX42" fmla="*/ 28084 w 738103"/>
              <a:gd name="connsiteY42" fmla="*/ 193957 h 1278487"/>
              <a:gd name="connsiteX43" fmla="*/ 76671 w 738103"/>
              <a:gd name="connsiteY43" fmla="*/ 151067 h 1278487"/>
              <a:gd name="connsiteX44" fmla="*/ 98588 w 738103"/>
              <a:gd name="connsiteY44" fmla="*/ 74810 h 127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38103" h="1278487">
                <a:moveTo>
                  <a:pt x="98588" y="74810"/>
                </a:moveTo>
                <a:cubicBezTo>
                  <a:pt x="112643" y="54795"/>
                  <a:pt x="144559" y="43205"/>
                  <a:pt x="161000" y="30976"/>
                </a:cubicBezTo>
                <a:cubicBezTo>
                  <a:pt x="177441" y="18748"/>
                  <a:pt x="180318" y="4300"/>
                  <a:pt x="197233" y="1439"/>
                </a:cubicBezTo>
                <a:cubicBezTo>
                  <a:pt x="214148" y="-1422"/>
                  <a:pt x="227458" y="11907"/>
                  <a:pt x="262493" y="13812"/>
                </a:cubicBezTo>
                <a:cubicBezTo>
                  <a:pt x="297528" y="15717"/>
                  <a:pt x="285853" y="-17527"/>
                  <a:pt x="407443" y="12869"/>
                </a:cubicBezTo>
                <a:cubicBezTo>
                  <a:pt x="416497" y="18905"/>
                  <a:pt x="465556" y="35974"/>
                  <a:pt x="484134" y="44311"/>
                </a:cubicBezTo>
                <a:cubicBezTo>
                  <a:pt x="502712" y="52648"/>
                  <a:pt x="506921" y="52010"/>
                  <a:pt x="518914" y="62890"/>
                </a:cubicBezTo>
                <a:cubicBezTo>
                  <a:pt x="530907" y="73770"/>
                  <a:pt x="546081" y="96246"/>
                  <a:pt x="556090" y="109590"/>
                </a:cubicBezTo>
                <a:cubicBezTo>
                  <a:pt x="566099" y="122934"/>
                  <a:pt x="570154" y="130407"/>
                  <a:pt x="578969" y="142956"/>
                </a:cubicBezTo>
                <a:cubicBezTo>
                  <a:pt x="587784" y="155505"/>
                  <a:pt x="600562" y="172418"/>
                  <a:pt x="608977" y="184885"/>
                </a:cubicBezTo>
                <a:cubicBezTo>
                  <a:pt x="617392" y="197352"/>
                  <a:pt x="620728" y="207912"/>
                  <a:pt x="629461" y="217761"/>
                </a:cubicBezTo>
                <a:cubicBezTo>
                  <a:pt x="638194" y="227610"/>
                  <a:pt x="654918" y="231638"/>
                  <a:pt x="661374" y="243978"/>
                </a:cubicBezTo>
                <a:cubicBezTo>
                  <a:pt x="667830" y="256318"/>
                  <a:pt x="668117" y="279492"/>
                  <a:pt x="668199" y="291802"/>
                </a:cubicBezTo>
                <a:cubicBezTo>
                  <a:pt x="668281" y="304112"/>
                  <a:pt x="658689" y="309584"/>
                  <a:pt x="661864" y="317839"/>
                </a:cubicBezTo>
                <a:cubicBezTo>
                  <a:pt x="665039" y="326094"/>
                  <a:pt x="687677" y="338581"/>
                  <a:pt x="687249" y="341332"/>
                </a:cubicBezTo>
                <a:lnTo>
                  <a:pt x="692962" y="385147"/>
                </a:lnTo>
                <a:cubicBezTo>
                  <a:pt x="686216" y="400393"/>
                  <a:pt x="695311" y="413478"/>
                  <a:pt x="702831" y="430291"/>
                </a:cubicBezTo>
                <a:cubicBezTo>
                  <a:pt x="710351" y="447104"/>
                  <a:pt x="737188" y="473548"/>
                  <a:pt x="738083" y="486026"/>
                </a:cubicBezTo>
                <a:cubicBezTo>
                  <a:pt x="738978" y="498504"/>
                  <a:pt x="710028" y="475993"/>
                  <a:pt x="708202" y="505162"/>
                </a:cubicBezTo>
                <a:cubicBezTo>
                  <a:pt x="706376" y="534331"/>
                  <a:pt x="724371" y="614578"/>
                  <a:pt x="727125" y="661041"/>
                </a:cubicBezTo>
                <a:cubicBezTo>
                  <a:pt x="729879" y="707504"/>
                  <a:pt x="728146" y="751469"/>
                  <a:pt x="724729" y="783942"/>
                </a:cubicBezTo>
                <a:cubicBezTo>
                  <a:pt x="721312" y="816415"/>
                  <a:pt x="716945" y="833723"/>
                  <a:pt x="706622" y="855879"/>
                </a:cubicBezTo>
                <a:cubicBezTo>
                  <a:pt x="696299" y="878035"/>
                  <a:pt x="672477" y="895834"/>
                  <a:pt x="662789" y="916877"/>
                </a:cubicBezTo>
                <a:cubicBezTo>
                  <a:pt x="653101" y="937920"/>
                  <a:pt x="655241" y="963559"/>
                  <a:pt x="648492" y="982137"/>
                </a:cubicBezTo>
                <a:cubicBezTo>
                  <a:pt x="641743" y="1000715"/>
                  <a:pt x="629677" y="1006037"/>
                  <a:pt x="622293" y="1028347"/>
                </a:cubicBezTo>
                <a:cubicBezTo>
                  <a:pt x="614909" y="1050657"/>
                  <a:pt x="611095" y="1092649"/>
                  <a:pt x="604186" y="1115996"/>
                </a:cubicBezTo>
                <a:cubicBezTo>
                  <a:pt x="597277" y="1139343"/>
                  <a:pt x="592272" y="1155162"/>
                  <a:pt x="580836" y="1168431"/>
                </a:cubicBezTo>
                <a:cubicBezTo>
                  <a:pt x="569400" y="1181700"/>
                  <a:pt x="550180" y="1183696"/>
                  <a:pt x="535569" y="1195610"/>
                </a:cubicBezTo>
                <a:cubicBezTo>
                  <a:pt x="520958" y="1207524"/>
                  <a:pt x="510398" y="1227213"/>
                  <a:pt x="493168" y="1239916"/>
                </a:cubicBezTo>
                <a:cubicBezTo>
                  <a:pt x="475938" y="1252619"/>
                  <a:pt x="444260" y="1268811"/>
                  <a:pt x="432189" y="1271829"/>
                </a:cubicBezTo>
                <a:cubicBezTo>
                  <a:pt x="383904" y="1270320"/>
                  <a:pt x="397475" y="1278569"/>
                  <a:pt x="376812" y="1278487"/>
                </a:cubicBezTo>
                <a:cubicBezTo>
                  <a:pt x="356149" y="1278405"/>
                  <a:pt x="320284" y="1274357"/>
                  <a:pt x="308213" y="1271339"/>
                </a:cubicBezTo>
                <a:cubicBezTo>
                  <a:pt x="299160" y="1265303"/>
                  <a:pt x="277645" y="1267601"/>
                  <a:pt x="265813" y="1260852"/>
                </a:cubicBezTo>
                <a:cubicBezTo>
                  <a:pt x="253981" y="1254103"/>
                  <a:pt x="252070" y="1240904"/>
                  <a:pt x="237219" y="1230843"/>
                </a:cubicBezTo>
                <a:cubicBezTo>
                  <a:pt x="222368" y="1220782"/>
                  <a:pt x="183228" y="1220498"/>
                  <a:pt x="176708" y="1200486"/>
                </a:cubicBezTo>
                <a:cubicBezTo>
                  <a:pt x="170188" y="1180474"/>
                  <a:pt x="126116" y="1174701"/>
                  <a:pt x="106661" y="1160302"/>
                </a:cubicBezTo>
                <a:cubicBezTo>
                  <a:pt x="87206" y="1145903"/>
                  <a:pt x="77052" y="1144109"/>
                  <a:pt x="59979" y="1114091"/>
                </a:cubicBezTo>
                <a:cubicBezTo>
                  <a:pt x="42906" y="1084073"/>
                  <a:pt x="13359" y="1033408"/>
                  <a:pt x="4224" y="980194"/>
                </a:cubicBezTo>
                <a:cubicBezTo>
                  <a:pt x="-4911" y="926980"/>
                  <a:pt x="3345" y="846426"/>
                  <a:pt x="5168" y="794806"/>
                </a:cubicBezTo>
                <a:cubicBezTo>
                  <a:pt x="6991" y="743186"/>
                  <a:pt x="18182" y="691596"/>
                  <a:pt x="15164" y="670471"/>
                </a:cubicBezTo>
                <a:cubicBezTo>
                  <a:pt x="18807" y="546606"/>
                  <a:pt x="-2770" y="498169"/>
                  <a:pt x="6601" y="440268"/>
                </a:cubicBezTo>
                <a:cubicBezTo>
                  <a:pt x="15972" y="382367"/>
                  <a:pt x="67810" y="364116"/>
                  <a:pt x="71390" y="323064"/>
                </a:cubicBezTo>
                <a:cubicBezTo>
                  <a:pt x="74970" y="282012"/>
                  <a:pt x="17255" y="226443"/>
                  <a:pt x="28084" y="193957"/>
                </a:cubicBezTo>
                <a:lnTo>
                  <a:pt x="76671" y="151067"/>
                </a:lnTo>
                <a:cubicBezTo>
                  <a:pt x="86395" y="53817"/>
                  <a:pt x="84533" y="94825"/>
                  <a:pt x="98588" y="748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37997" y="235381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…repeat…</a:t>
            </a: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2340121" y="3686620"/>
            <a:ext cx="1169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1 through all control points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432716" y="3766241"/>
            <a:ext cx="143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iterations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67691" y="5562600"/>
            <a:ext cx="787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Contour moves a little each iteration, until it settles or T iterations have finished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92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583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Lots of options</a:t>
            </a:r>
            <a:endParaRPr lang="en-US" sz="44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838200" y="1956086"/>
            <a:ext cx="7873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energy formula (what force does our example exert?)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External energy formula (what force does our example exert?)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you think is the most common?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point distance N (what is the benefit of larger and smaller?)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Window size W (what is the effect/tradeoff of a larger vs smaller window?)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iterations 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1389935"/>
            <a:ext cx="316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total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internal</a:t>
            </a:r>
            <a:r>
              <a:rPr lang="en-US" dirty="0" smtClean="0"/>
              <a:t> + </a:t>
            </a:r>
            <a:r>
              <a:rPr lang="en-US" dirty="0" err="1"/>
              <a:t>E</a:t>
            </a:r>
            <a:r>
              <a:rPr lang="en-US" baseline="-25000" dirty="0" err="1"/>
              <a:t>external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740998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use multiple internal and multiple external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weight energies; to do so they must typically be normalized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4214605"/>
            <a:ext cx="574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total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E</a:t>
            </a:r>
            <a:r>
              <a:rPr lang="en-US" baseline="-25000" dirty="0" smtClean="0"/>
              <a:t>internal1</a:t>
            </a:r>
            <a:r>
              <a:rPr lang="en-US" dirty="0" smtClean="0"/>
              <a:t> + K</a:t>
            </a:r>
            <a:r>
              <a:rPr lang="en-US" baseline="-25000" dirty="0" smtClean="0"/>
              <a:t>2</a:t>
            </a:r>
            <a:r>
              <a:rPr lang="en-US" dirty="0" smtClean="0"/>
              <a:t>E</a:t>
            </a:r>
            <a:r>
              <a:rPr lang="en-US" baseline="-25000" dirty="0" smtClean="0"/>
              <a:t>internal2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E</a:t>
            </a:r>
            <a:r>
              <a:rPr lang="en-US" baseline="-25000" dirty="0" smtClean="0"/>
              <a:t>external1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E</a:t>
            </a:r>
            <a:r>
              <a:rPr lang="en-US" baseline="-25000" dirty="0" smtClean="0"/>
              <a:t>external2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6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357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When to use?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419600" y="2133600"/>
            <a:ext cx="376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“Snap to” outlining of things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Video tracking (frame to frame)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7" y="1647493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710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Motivation</a:t>
            </a:r>
            <a:endParaRPr lang="en-US" sz="4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126289" y="1219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Start: rough initial contour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395579" cy="241935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466484" y="2258056"/>
            <a:ext cx="865903" cy="1381437"/>
          </a:xfrm>
          <a:custGeom>
            <a:avLst/>
            <a:gdLst>
              <a:gd name="connsiteX0" fmla="*/ 159021 w 865903"/>
              <a:gd name="connsiteY0" fmla="*/ 77738 h 1381437"/>
              <a:gd name="connsiteX1" fmla="*/ 204288 w 865903"/>
              <a:gd name="connsiteY1" fmla="*/ 41524 h 1381437"/>
              <a:gd name="connsiteX2" fmla="*/ 276716 w 865903"/>
              <a:gd name="connsiteY2" fmla="*/ 23417 h 1381437"/>
              <a:gd name="connsiteX3" fmla="*/ 303876 w 865903"/>
              <a:gd name="connsiteY3" fmla="*/ 5310 h 1381437"/>
              <a:gd name="connsiteX4" fmla="*/ 629801 w 865903"/>
              <a:gd name="connsiteY4" fmla="*/ 23417 h 1381437"/>
              <a:gd name="connsiteX5" fmla="*/ 656962 w 865903"/>
              <a:gd name="connsiteY5" fmla="*/ 41524 h 1381437"/>
              <a:gd name="connsiteX6" fmla="*/ 684122 w 865903"/>
              <a:gd name="connsiteY6" fmla="*/ 50578 h 1381437"/>
              <a:gd name="connsiteX7" fmla="*/ 738443 w 865903"/>
              <a:gd name="connsiteY7" fmla="*/ 104898 h 1381437"/>
              <a:gd name="connsiteX8" fmla="*/ 774657 w 865903"/>
              <a:gd name="connsiteY8" fmla="*/ 159219 h 1381437"/>
              <a:gd name="connsiteX9" fmla="*/ 783710 w 865903"/>
              <a:gd name="connsiteY9" fmla="*/ 195433 h 1381437"/>
              <a:gd name="connsiteX10" fmla="*/ 792764 w 865903"/>
              <a:gd name="connsiteY10" fmla="*/ 222594 h 1381437"/>
              <a:gd name="connsiteX11" fmla="*/ 801817 w 865903"/>
              <a:gd name="connsiteY11" fmla="*/ 267861 h 1381437"/>
              <a:gd name="connsiteX12" fmla="*/ 819924 w 865903"/>
              <a:gd name="connsiteY12" fmla="*/ 322182 h 1381437"/>
              <a:gd name="connsiteX13" fmla="*/ 828977 w 865903"/>
              <a:gd name="connsiteY13" fmla="*/ 349342 h 1381437"/>
              <a:gd name="connsiteX14" fmla="*/ 838031 w 865903"/>
              <a:gd name="connsiteY14" fmla="*/ 385556 h 1381437"/>
              <a:gd name="connsiteX15" fmla="*/ 847084 w 865903"/>
              <a:gd name="connsiteY15" fmla="*/ 457984 h 1381437"/>
              <a:gd name="connsiteX16" fmla="*/ 865191 w 865903"/>
              <a:gd name="connsiteY16" fmla="*/ 485144 h 1381437"/>
              <a:gd name="connsiteX17" fmla="*/ 856138 w 865903"/>
              <a:gd name="connsiteY17" fmla="*/ 928764 h 1381437"/>
              <a:gd name="connsiteX18" fmla="*/ 828977 w 865903"/>
              <a:gd name="connsiteY18" fmla="*/ 983085 h 1381437"/>
              <a:gd name="connsiteX19" fmla="*/ 810870 w 865903"/>
              <a:gd name="connsiteY19" fmla="*/ 1028352 h 1381437"/>
              <a:gd name="connsiteX20" fmla="*/ 774657 w 865903"/>
              <a:gd name="connsiteY20" fmla="*/ 1100780 h 1381437"/>
              <a:gd name="connsiteX21" fmla="*/ 756550 w 865903"/>
              <a:gd name="connsiteY21" fmla="*/ 1127940 h 1381437"/>
              <a:gd name="connsiteX22" fmla="*/ 747496 w 865903"/>
              <a:gd name="connsiteY22" fmla="*/ 1155100 h 1381437"/>
              <a:gd name="connsiteX23" fmla="*/ 729389 w 865903"/>
              <a:gd name="connsiteY23" fmla="*/ 1191314 h 1381437"/>
              <a:gd name="connsiteX24" fmla="*/ 711282 w 865903"/>
              <a:gd name="connsiteY24" fmla="*/ 1245635 h 1381437"/>
              <a:gd name="connsiteX25" fmla="*/ 702229 w 865903"/>
              <a:gd name="connsiteY25" fmla="*/ 1281849 h 1381437"/>
              <a:gd name="connsiteX26" fmla="*/ 656962 w 865903"/>
              <a:gd name="connsiteY26" fmla="*/ 1345223 h 1381437"/>
              <a:gd name="connsiteX27" fmla="*/ 629801 w 865903"/>
              <a:gd name="connsiteY27" fmla="*/ 1372384 h 1381437"/>
              <a:gd name="connsiteX28" fmla="*/ 593587 w 865903"/>
              <a:gd name="connsiteY28" fmla="*/ 1381437 h 1381437"/>
              <a:gd name="connsiteX29" fmla="*/ 367251 w 865903"/>
              <a:gd name="connsiteY29" fmla="*/ 1372384 h 1381437"/>
              <a:gd name="connsiteX30" fmla="*/ 340090 w 865903"/>
              <a:gd name="connsiteY30" fmla="*/ 1363330 h 1381437"/>
              <a:gd name="connsiteX31" fmla="*/ 303876 w 865903"/>
              <a:gd name="connsiteY31" fmla="*/ 1354277 h 1381437"/>
              <a:gd name="connsiteX32" fmla="*/ 276716 w 865903"/>
              <a:gd name="connsiteY32" fmla="*/ 1336170 h 1381437"/>
              <a:gd name="connsiteX33" fmla="*/ 240502 w 865903"/>
              <a:gd name="connsiteY33" fmla="*/ 1327116 h 1381437"/>
              <a:gd name="connsiteX34" fmla="*/ 168074 w 865903"/>
              <a:gd name="connsiteY34" fmla="*/ 1272795 h 1381437"/>
              <a:gd name="connsiteX35" fmla="*/ 149967 w 865903"/>
              <a:gd name="connsiteY35" fmla="*/ 1245635 h 1381437"/>
              <a:gd name="connsiteX36" fmla="*/ 113754 w 865903"/>
              <a:gd name="connsiteY36" fmla="*/ 1218475 h 1381437"/>
              <a:gd name="connsiteX37" fmla="*/ 95647 w 865903"/>
              <a:gd name="connsiteY37" fmla="*/ 1191314 h 1381437"/>
              <a:gd name="connsiteX38" fmla="*/ 59433 w 865903"/>
              <a:gd name="connsiteY38" fmla="*/ 1164154 h 1381437"/>
              <a:gd name="connsiteX39" fmla="*/ 32272 w 865903"/>
              <a:gd name="connsiteY39" fmla="*/ 1055512 h 1381437"/>
              <a:gd name="connsiteX40" fmla="*/ 14166 w 865903"/>
              <a:gd name="connsiteY40" fmla="*/ 811069 h 1381437"/>
              <a:gd name="connsiteX41" fmla="*/ 5112 w 865903"/>
              <a:gd name="connsiteY41" fmla="*/ 747694 h 1381437"/>
              <a:gd name="connsiteX42" fmla="*/ 23219 w 865903"/>
              <a:gd name="connsiteY42" fmla="*/ 412716 h 1381437"/>
              <a:gd name="connsiteX43" fmla="*/ 59433 w 865903"/>
              <a:gd name="connsiteY43" fmla="*/ 322182 h 1381437"/>
              <a:gd name="connsiteX44" fmla="*/ 122807 w 865903"/>
              <a:gd name="connsiteY44" fmla="*/ 240700 h 1381437"/>
              <a:gd name="connsiteX45" fmla="*/ 140914 w 865903"/>
              <a:gd name="connsiteY45" fmla="*/ 186380 h 1381437"/>
              <a:gd name="connsiteX46" fmla="*/ 159021 w 865903"/>
              <a:gd name="connsiteY46" fmla="*/ 77738 h 138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65903" h="1381437">
                <a:moveTo>
                  <a:pt x="159021" y="77738"/>
                </a:moveTo>
                <a:cubicBezTo>
                  <a:pt x="169583" y="53595"/>
                  <a:pt x="186743" y="49622"/>
                  <a:pt x="204288" y="41524"/>
                </a:cubicBezTo>
                <a:cubicBezTo>
                  <a:pt x="226883" y="31095"/>
                  <a:pt x="276716" y="23417"/>
                  <a:pt x="276716" y="23417"/>
                </a:cubicBezTo>
                <a:cubicBezTo>
                  <a:pt x="285769" y="17381"/>
                  <a:pt x="293000" y="5621"/>
                  <a:pt x="303876" y="5310"/>
                </a:cubicBezTo>
                <a:cubicBezTo>
                  <a:pt x="541135" y="-1468"/>
                  <a:pt x="508211" y="-6979"/>
                  <a:pt x="629801" y="23417"/>
                </a:cubicBezTo>
                <a:cubicBezTo>
                  <a:pt x="638855" y="29453"/>
                  <a:pt x="647230" y="36658"/>
                  <a:pt x="656962" y="41524"/>
                </a:cubicBezTo>
                <a:cubicBezTo>
                  <a:pt x="665498" y="45792"/>
                  <a:pt x="676589" y="44719"/>
                  <a:pt x="684122" y="50578"/>
                </a:cubicBezTo>
                <a:cubicBezTo>
                  <a:pt x="704335" y="66299"/>
                  <a:pt x="724239" y="83592"/>
                  <a:pt x="738443" y="104898"/>
                </a:cubicBezTo>
                <a:lnTo>
                  <a:pt x="774657" y="159219"/>
                </a:lnTo>
                <a:cubicBezTo>
                  <a:pt x="777675" y="171290"/>
                  <a:pt x="780292" y="183469"/>
                  <a:pt x="783710" y="195433"/>
                </a:cubicBezTo>
                <a:cubicBezTo>
                  <a:pt x="786332" y="204609"/>
                  <a:pt x="790449" y="213336"/>
                  <a:pt x="792764" y="222594"/>
                </a:cubicBezTo>
                <a:cubicBezTo>
                  <a:pt x="796496" y="237522"/>
                  <a:pt x="797768" y="253015"/>
                  <a:pt x="801817" y="267861"/>
                </a:cubicBezTo>
                <a:cubicBezTo>
                  <a:pt x="806839" y="286275"/>
                  <a:pt x="813888" y="304075"/>
                  <a:pt x="819924" y="322182"/>
                </a:cubicBezTo>
                <a:cubicBezTo>
                  <a:pt x="822942" y="331235"/>
                  <a:pt x="826662" y="340084"/>
                  <a:pt x="828977" y="349342"/>
                </a:cubicBezTo>
                <a:lnTo>
                  <a:pt x="838031" y="385556"/>
                </a:lnTo>
                <a:cubicBezTo>
                  <a:pt x="841049" y="409699"/>
                  <a:pt x="840682" y="434511"/>
                  <a:pt x="847084" y="457984"/>
                </a:cubicBezTo>
                <a:cubicBezTo>
                  <a:pt x="849947" y="468481"/>
                  <a:pt x="864982" y="474265"/>
                  <a:pt x="865191" y="485144"/>
                </a:cubicBezTo>
                <a:cubicBezTo>
                  <a:pt x="868035" y="633021"/>
                  <a:pt x="861822" y="780969"/>
                  <a:pt x="856138" y="928764"/>
                </a:cubicBezTo>
                <a:cubicBezTo>
                  <a:pt x="855190" y="953413"/>
                  <a:pt x="839212" y="962616"/>
                  <a:pt x="828977" y="983085"/>
                </a:cubicBezTo>
                <a:cubicBezTo>
                  <a:pt x="821709" y="997621"/>
                  <a:pt x="817680" y="1013596"/>
                  <a:pt x="810870" y="1028352"/>
                </a:cubicBezTo>
                <a:cubicBezTo>
                  <a:pt x="799559" y="1052860"/>
                  <a:pt x="789630" y="1078321"/>
                  <a:pt x="774657" y="1100780"/>
                </a:cubicBezTo>
                <a:cubicBezTo>
                  <a:pt x="768621" y="1109833"/>
                  <a:pt x="761416" y="1118208"/>
                  <a:pt x="756550" y="1127940"/>
                </a:cubicBezTo>
                <a:cubicBezTo>
                  <a:pt x="752282" y="1136476"/>
                  <a:pt x="751255" y="1146329"/>
                  <a:pt x="747496" y="1155100"/>
                </a:cubicBezTo>
                <a:cubicBezTo>
                  <a:pt x="742179" y="1167505"/>
                  <a:pt x="734401" y="1178783"/>
                  <a:pt x="729389" y="1191314"/>
                </a:cubicBezTo>
                <a:cubicBezTo>
                  <a:pt x="722300" y="1209035"/>
                  <a:pt x="715911" y="1227118"/>
                  <a:pt x="711282" y="1245635"/>
                </a:cubicBezTo>
                <a:cubicBezTo>
                  <a:pt x="708264" y="1257706"/>
                  <a:pt x="707130" y="1270412"/>
                  <a:pt x="702229" y="1281849"/>
                </a:cubicBezTo>
                <a:cubicBezTo>
                  <a:pt x="698136" y="1291400"/>
                  <a:pt x="659610" y="1342134"/>
                  <a:pt x="656962" y="1345223"/>
                </a:cubicBezTo>
                <a:cubicBezTo>
                  <a:pt x="648629" y="1354944"/>
                  <a:pt x="640918" y="1366032"/>
                  <a:pt x="629801" y="1372384"/>
                </a:cubicBezTo>
                <a:cubicBezTo>
                  <a:pt x="618998" y="1378557"/>
                  <a:pt x="605658" y="1378419"/>
                  <a:pt x="593587" y="1381437"/>
                </a:cubicBezTo>
                <a:cubicBezTo>
                  <a:pt x="518142" y="1378419"/>
                  <a:pt x="442565" y="1377764"/>
                  <a:pt x="367251" y="1372384"/>
                </a:cubicBezTo>
                <a:cubicBezTo>
                  <a:pt x="357732" y="1371704"/>
                  <a:pt x="349266" y="1365952"/>
                  <a:pt x="340090" y="1363330"/>
                </a:cubicBezTo>
                <a:cubicBezTo>
                  <a:pt x="328126" y="1359912"/>
                  <a:pt x="315947" y="1357295"/>
                  <a:pt x="303876" y="1354277"/>
                </a:cubicBezTo>
                <a:cubicBezTo>
                  <a:pt x="294823" y="1348241"/>
                  <a:pt x="286717" y="1340456"/>
                  <a:pt x="276716" y="1336170"/>
                </a:cubicBezTo>
                <a:cubicBezTo>
                  <a:pt x="265279" y="1331268"/>
                  <a:pt x="251250" y="1333386"/>
                  <a:pt x="240502" y="1327116"/>
                </a:cubicBezTo>
                <a:cubicBezTo>
                  <a:pt x="214435" y="1311910"/>
                  <a:pt x="192217" y="1290902"/>
                  <a:pt x="168074" y="1272795"/>
                </a:cubicBezTo>
                <a:cubicBezTo>
                  <a:pt x="159369" y="1266267"/>
                  <a:pt x="157661" y="1253329"/>
                  <a:pt x="149967" y="1245635"/>
                </a:cubicBezTo>
                <a:cubicBezTo>
                  <a:pt x="139298" y="1234966"/>
                  <a:pt x="125825" y="1227528"/>
                  <a:pt x="113754" y="1218475"/>
                </a:cubicBezTo>
                <a:cubicBezTo>
                  <a:pt x="107718" y="1209421"/>
                  <a:pt x="103341" y="1199008"/>
                  <a:pt x="95647" y="1191314"/>
                </a:cubicBezTo>
                <a:cubicBezTo>
                  <a:pt x="84977" y="1180644"/>
                  <a:pt x="67803" y="1176709"/>
                  <a:pt x="59433" y="1164154"/>
                </a:cubicBezTo>
                <a:cubicBezTo>
                  <a:pt x="43492" y="1140243"/>
                  <a:pt x="36797" y="1082663"/>
                  <a:pt x="32272" y="1055512"/>
                </a:cubicBezTo>
                <a:cubicBezTo>
                  <a:pt x="26711" y="966534"/>
                  <a:pt x="23760" y="897417"/>
                  <a:pt x="14166" y="811069"/>
                </a:cubicBezTo>
                <a:cubicBezTo>
                  <a:pt x="11809" y="789860"/>
                  <a:pt x="8130" y="768819"/>
                  <a:pt x="5112" y="747694"/>
                </a:cubicBezTo>
                <a:cubicBezTo>
                  <a:pt x="8755" y="623829"/>
                  <a:pt x="-17764" y="519271"/>
                  <a:pt x="23219" y="412716"/>
                </a:cubicBezTo>
                <a:cubicBezTo>
                  <a:pt x="34887" y="382380"/>
                  <a:pt x="36451" y="345165"/>
                  <a:pt x="59433" y="322182"/>
                </a:cubicBezTo>
                <a:cubicBezTo>
                  <a:pt x="82867" y="298747"/>
                  <a:pt x="111978" y="273186"/>
                  <a:pt x="122807" y="240700"/>
                </a:cubicBezTo>
                <a:lnTo>
                  <a:pt x="140914" y="186380"/>
                </a:lnTo>
                <a:cubicBezTo>
                  <a:pt x="150638" y="89130"/>
                  <a:pt x="148459" y="101881"/>
                  <a:pt x="159021" y="777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53000" y="3639493"/>
            <a:ext cx="3395579" cy="2419350"/>
            <a:chOff x="4761745" y="1681964"/>
            <a:chExt cx="3395579" cy="24193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4000" contras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745" y="1681964"/>
              <a:ext cx="3395579" cy="2419350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6520671" y="2369820"/>
              <a:ext cx="664989" cy="1148715"/>
            </a:xfrm>
            <a:custGeom>
              <a:avLst/>
              <a:gdLst>
                <a:gd name="connsiteX0" fmla="*/ 144924 w 664989"/>
                <a:gd name="connsiteY0" fmla="*/ 1905 h 1148715"/>
                <a:gd name="connsiteX1" fmla="*/ 223029 w 664989"/>
                <a:gd name="connsiteY1" fmla="*/ 3810 h 1148715"/>
                <a:gd name="connsiteX2" fmla="*/ 236364 w 664989"/>
                <a:gd name="connsiteY2" fmla="*/ 9525 h 1148715"/>
                <a:gd name="connsiteX3" fmla="*/ 287799 w 664989"/>
                <a:gd name="connsiteY3" fmla="*/ 11430 h 1148715"/>
                <a:gd name="connsiteX4" fmla="*/ 304944 w 664989"/>
                <a:gd name="connsiteY4" fmla="*/ 20955 h 1148715"/>
                <a:gd name="connsiteX5" fmla="*/ 310659 w 664989"/>
                <a:gd name="connsiteY5" fmla="*/ 24765 h 1148715"/>
                <a:gd name="connsiteX6" fmla="*/ 322089 w 664989"/>
                <a:gd name="connsiteY6" fmla="*/ 28575 h 1148715"/>
                <a:gd name="connsiteX7" fmla="*/ 327804 w 664989"/>
                <a:gd name="connsiteY7" fmla="*/ 30480 h 1148715"/>
                <a:gd name="connsiteX8" fmla="*/ 333519 w 664989"/>
                <a:gd name="connsiteY8" fmla="*/ 34290 h 1148715"/>
                <a:gd name="connsiteX9" fmla="*/ 344949 w 664989"/>
                <a:gd name="connsiteY9" fmla="*/ 38100 h 1148715"/>
                <a:gd name="connsiteX10" fmla="*/ 350664 w 664989"/>
                <a:gd name="connsiteY10" fmla="*/ 40005 h 1148715"/>
                <a:gd name="connsiteX11" fmla="*/ 356379 w 664989"/>
                <a:gd name="connsiteY11" fmla="*/ 41910 h 1148715"/>
                <a:gd name="connsiteX12" fmla="*/ 367809 w 664989"/>
                <a:gd name="connsiteY12" fmla="*/ 47625 h 1148715"/>
                <a:gd name="connsiteX13" fmla="*/ 379239 w 664989"/>
                <a:gd name="connsiteY13" fmla="*/ 55245 h 1148715"/>
                <a:gd name="connsiteX14" fmla="*/ 384954 w 664989"/>
                <a:gd name="connsiteY14" fmla="*/ 59055 h 1148715"/>
                <a:gd name="connsiteX15" fmla="*/ 392574 w 664989"/>
                <a:gd name="connsiteY15" fmla="*/ 62865 h 1148715"/>
                <a:gd name="connsiteX16" fmla="*/ 405909 w 664989"/>
                <a:gd name="connsiteY16" fmla="*/ 70485 h 1148715"/>
                <a:gd name="connsiteX17" fmla="*/ 409719 w 664989"/>
                <a:gd name="connsiteY17" fmla="*/ 76200 h 1148715"/>
                <a:gd name="connsiteX18" fmla="*/ 419244 w 664989"/>
                <a:gd name="connsiteY18" fmla="*/ 78105 h 1148715"/>
                <a:gd name="connsiteX19" fmla="*/ 424959 w 664989"/>
                <a:gd name="connsiteY19" fmla="*/ 81915 h 1148715"/>
                <a:gd name="connsiteX20" fmla="*/ 430674 w 664989"/>
                <a:gd name="connsiteY20" fmla="*/ 83820 h 1148715"/>
                <a:gd name="connsiteX21" fmla="*/ 436389 w 664989"/>
                <a:gd name="connsiteY21" fmla="*/ 87630 h 1148715"/>
                <a:gd name="connsiteX22" fmla="*/ 442104 w 664989"/>
                <a:gd name="connsiteY22" fmla="*/ 89535 h 1148715"/>
                <a:gd name="connsiteX23" fmla="*/ 453534 w 664989"/>
                <a:gd name="connsiteY23" fmla="*/ 97155 h 1148715"/>
                <a:gd name="connsiteX24" fmla="*/ 459249 w 664989"/>
                <a:gd name="connsiteY24" fmla="*/ 99060 h 1148715"/>
                <a:gd name="connsiteX25" fmla="*/ 470679 w 664989"/>
                <a:gd name="connsiteY25" fmla="*/ 104775 h 1148715"/>
                <a:gd name="connsiteX26" fmla="*/ 474489 w 664989"/>
                <a:gd name="connsiteY26" fmla="*/ 110490 h 1148715"/>
                <a:gd name="connsiteX27" fmla="*/ 480204 w 664989"/>
                <a:gd name="connsiteY27" fmla="*/ 112395 h 1148715"/>
                <a:gd name="connsiteX28" fmla="*/ 487824 w 664989"/>
                <a:gd name="connsiteY28" fmla="*/ 116205 h 1148715"/>
                <a:gd name="connsiteX29" fmla="*/ 497349 w 664989"/>
                <a:gd name="connsiteY29" fmla="*/ 127635 h 1148715"/>
                <a:gd name="connsiteX30" fmla="*/ 499254 w 664989"/>
                <a:gd name="connsiteY30" fmla="*/ 133350 h 1148715"/>
                <a:gd name="connsiteX31" fmla="*/ 504969 w 664989"/>
                <a:gd name="connsiteY31" fmla="*/ 137160 h 1148715"/>
                <a:gd name="connsiteX32" fmla="*/ 510684 w 664989"/>
                <a:gd name="connsiteY32" fmla="*/ 142875 h 1148715"/>
                <a:gd name="connsiteX33" fmla="*/ 516399 w 664989"/>
                <a:gd name="connsiteY33" fmla="*/ 154305 h 1148715"/>
                <a:gd name="connsiteX34" fmla="*/ 522114 w 664989"/>
                <a:gd name="connsiteY34" fmla="*/ 158115 h 1148715"/>
                <a:gd name="connsiteX35" fmla="*/ 527829 w 664989"/>
                <a:gd name="connsiteY35" fmla="*/ 169545 h 1148715"/>
                <a:gd name="connsiteX36" fmla="*/ 533544 w 664989"/>
                <a:gd name="connsiteY36" fmla="*/ 175260 h 1148715"/>
                <a:gd name="connsiteX37" fmla="*/ 537354 w 664989"/>
                <a:gd name="connsiteY37" fmla="*/ 180975 h 1148715"/>
                <a:gd name="connsiteX38" fmla="*/ 543069 w 664989"/>
                <a:gd name="connsiteY38" fmla="*/ 186690 h 1148715"/>
                <a:gd name="connsiteX39" fmla="*/ 550689 w 664989"/>
                <a:gd name="connsiteY39" fmla="*/ 201930 h 1148715"/>
                <a:gd name="connsiteX40" fmla="*/ 554499 w 664989"/>
                <a:gd name="connsiteY40" fmla="*/ 207645 h 1148715"/>
                <a:gd name="connsiteX41" fmla="*/ 558309 w 664989"/>
                <a:gd name="connsiteY41" fmla="*/ 219075 h 1148715"/>
                <a:gd name="connsiteX42" fmla="*/ 562119 w 664989"/>
                <a:gd name="connsiteY42" fmla="*/ 247650 h 1148715"/>
                <a:gd name="connsiteX43" fmla="*/ 567834 w 664989"/>
                <a:gd name="connsiteY43" fmla="*/ 259080 h 1148715"/>
                <a:gd name="connsiteX44" fmla="*/ 573549 w 664989"/>
                <a:gd name="connsiteY44" fmla="*/ 270510 h 1148715"/>
                <a:gd name="connsiteX45" fmla="*/ 575454 w 664989"/>
                <a:gd name="connsiteY45" fmla="*/ 278130 h 1148715"/>
                <a:gd name="connsiteX46" fmla="*/ 579264 w 664989"/>
                <a:gd name="connsiteY46" fmla="*/ 283845 h 1148715"/>
                <a:gd name="connsiteX47" fmla="*/ 581169 w 664989"/>
                <a:gd name="connsiteY47" fmla="*/ 316230 h 1148715"/>
                <a:gd name="connsiteX48" fmla="*/ 584979 w 664989"/>
                <a:gd name="connsiteY48" fmla="*/ 327660 h 1148715"/>
                <a:gd name="connsiteX49" fmla="*/ 586884 w 664989"/>
                <a:gd name="connsiteY49" fmla="*/ 339090 h 1148715"/>
                <a:gd name="connsiteX50" fmla="*/ 596409 w 664989"/>
                <a:gd name="connsiteY50" fmla="*/ 350520 h 1148715"/>
                <a:gd name="connsiteX51" fmla="*/ 600219 w 664989"/>
                <a:gd name="connsiteY51" fmla="*/ 356235 h 1148715"/>
                <a:gd name="connsiteX52" fmla="*/ 605934 w 664989"/>
                <a:gd name="connsiteY52" fmla="*/ 369570 h 1148715"/>
                <a:gd name="connsiteX53" fmla="*/ 611649 w 664989"/>
                <a:gd name="connsiteY53" fmla="*/ 381000 h 1148715"/>
                <a:gd name="connsiteX54" fmla="*/ 613554 w 664989"/>
                <a:gd name="connsiteY54" fmla="*/ 390525 h 1148715"/>
                <a:gd name="connsiteX55" fmla="*/ 615459 w 664989"/>
                <a:gd name="connsiteY55" fmla="*/ 413385 h 1148715"/>
                <a:gd name="connsiteX56" fmla="*/ 619269 w 664989"/>
                <a:gd name="connsiteY56" fmla="*/ 424815 h 1148715"/>
                <a:gd name="connsiteX57" fmla="*/ 623079 w 664989"/>
                <a:gd name="connsiteY57" fmla="*/ 438150 h 1148715"/>
                <a:gd name="connsiteX58" fmla="*/ 624984 w 664989"/>
                <a:gd name="connsiteY58" fmla="*/ 462915 h 1148715"/>
                <a:gd name="connsiteX59" fmla="*/ 628794 w 664989"/>
                <a:gd name="connsiteY59" fmla="*/ 487680 h 1148715"/>
                <a:gd name="connsiteX60" fmla="*/ 626889 w 664989"/>
                <a:gd name="connsiteY60" fmla="*/ 533400 h 1148715"/>
                <a:gd name="connsiteX61" fmla="*/ 636414 w 664989"/>
                <a:gd name="connsiteY61" fmla="*/ 561975 h 1148715"/>
                <a:gd name="connsiteX62" fmla="*/ 647844 w 664989"/>
                <a:gd name="connsiteY62" fmla="*/ 573405 h 1148715"/>
                <a:gd name="connsiteX63" fmla="*/ 653559 w 664989"/>
                <a:gd name="connsiteY63" fmla="*/ 579120 h 1148715"/>
                <a:gd name="connsiteX64" fmla="*/ 657369 w 664989"/>
                <a:gd name="connsiteY64" fmla="*/ 590550 h 1148715"/>
                <a:gd name="connsiteX65" fmla="*/ 659274 w 664989"/>
                <a:gd name="connsiteY65" fmla="*/ 596265 h 1148715"/>
                <a:gd name="connsiteX66" fmla="*/ 661179 w 664989"/>
                <a:gd name="connsiteY66" fmla="*/ 659130 h 1148715"/>
                <a:gd name="connsiteX67" fmla="*/ 664989 w 664989"/>
                <a:gd name="connsiteY67" fmla="*/ 712470 h 1148715"/>
                <a:gd name="connsiteX68" fmla="*/ 661179 w 664989"/>
                <a:gd name="connsiteY68" fmla="*/ 760095 h 1148715"/>
                <a:gd name="connsiteX69" fmla="*/ 659274 w 664989"/>
                <a:gd name="connsiteY69" fmla="*/ 765810 h 1148715"/>
                <a:gd name="connsiteX70" fmla="*/ 653559 w 664989"/>
                <a:gd name="connsiteY70" fmla="*/ 773430 h 1148715"/>
                <a:gd name="connsiteX71" fmla="*/ 645939 w 664989"/>
                <a:gd name="connsiteY71" fmla="*/ 790575 h 1148715"/>
                <a:gd name="connsiteX72" fmla="*/ 644034 w 664989"/>
                <a:gd name="connsiteY72" fmla="*/ 796290 h 1148715"/>
                <a:gd name="connsiteX73" fmla="*/ 642129 w 664989"/>
                <a:gd name="connsiteY73" fmla="*/ 802005 h 1148715"/>
                <a:gd name="connsiteX74" fmla="*/ 640224 w 664989"/>
                <a:gd name="connsiteY74" fmla="*/ 824865 h 1148715"/>
                <a:gd name="connsiteX75" fmla="*/ 638319 w 664989"/>
                <a:gd name="connsiteY75" fmla="*/ 855345 h 1148715"/>
                <a:gd name="connsiteX76" fmla="*/ 634509 w 664989"/>
                <a:gd name="connsiteY76" fmla="*/ 861060 h 1148715"/>
                <a:gd name="connsiteX77" fmla="*/ 630699 w 664989"/>
                <a:gd name="connsiteY77" fmla="*/ 872490 h 1148715"/>
                <a:gd name="connsiteX78" fmla="*/ 623079 w 664989"/>
                <a:gd name="connsiteY78" fmla="*/ 885825 h 1148715"/>
                <a:gd name="connsiteX79" fmla="*/ 615459 w 664989"/>
                <a:gd name="connsiteY79" fmla="*/ 893445 h 1148715"/>
                <a:gd name="connsiteX80" fmla="*/ 611649 w 664989"/>
                <a:gd name="connsiteY80" fmla="*/ 918210 h 1148715"/>
                <a:gd name="connsiteX81" fmla="*/ 607839 w 664989"/>
                <a:gd name="connsiteY81" fmla="*/ 929640 h 1148715"/>
                <a:gd name="connsiteX82" fmla="*/ 605934 w 664989"/>
                <a:gd name="connsiteY82" fmla="*/ 935355 h 1148715"/>
                <a:gd name="connsiteX83" fmla="*/ 602124 w 664989"/>
                <a:gd name="connsiteY83" fmla="*/ 942975 h 1148715"/>
                <a:gd name="connsiteX84" fmla="*/ 598314 w 664989"/>
                <a:gd name="connsiteY84" fmla="*/ 954405 h 1148715"/>
                <a:gd name="connsiteX85" fmla="*/ 590694 w 664989"/>
                <a:gd name="connsiteY85" fmla="*/ 967740 h 1148715"/>
                <a:gd name="connsiteX86" fmla="*/ 588789 w 664989"/>
                <a:gd name="connsiteY86" fmla="*/ 977265 h 1148715"/>
                <a:gd name="connsiteX87" fmla="*/ 584979 w 664989"/>
                <a:gd name="connsiteY87" fmla="*/ 982980 h 1148715"/>
                <a:gd name="connsiteX88" fmla="*/ 583074 w 664989"/>
                <a:gd name="connsiteY88" fmla="*/ 996315 h 1148715"/>
                <a:gd name="connsiteX89" fmla="*/ 564024 w 664989"/>
                <a:gd name="connsiteY89" fmla="*/ 1013460 h 1148715"/>
                <a:gd name="connsiteX90" fmla="*/ 562119 w 664989"/>
                <a:gd name="connsiteY90" fmla="*/ 1019175 h 1148715"/>
                <a:gd name="connsiteX91" fmla="*/ 560214 w 664989"/>
                <a:gd name="connsiteY91" fmla="*/ 1026795 h 1148715"/>
                <a:gd name="connsiteX92" fmla="*/ 554499 w 664989"/>
                <a:gd name="connsiteY92" fmla="*/ 1030605 h 1148715"/>
                <a:gd name="connsiteX93" fmla="*/ 550689 w 664989"/>
                <a:gd name="connsiteY93" fmla="*/ 1036320 h 1148715"/>
                <a:gd name="connsiteX94" fmla="*/ 537354 w 664989"/>
                <a:gd name="connsiteY94" fmla="*/ 1047750 h 1148715"/>
                <a:gd name="connsiteX95" fmla="*/ 529734 w 664989"/>
                <a:gd name="connsiteY95" fmla="*/ 1049655 h 1148715"/>
                <a:gd name="connsiteX96" fmla="*/ 527829 w 664989"/>
                <a:gd name="connsiteY96" fmla="*/ 1057275 h 1148715"/>
                <a:gd name="connsiteX97" fmla="*/ 510684 w 664989"/>
                <a:gd name="connsiteY97" fmla="*/ 1066800 h 1148715"/>
                <a:gd name="connsiteX98" fmla="*/ 503064 w 664989"/>
                <a:gd name="connsiteY98" fmla="*/ 1070610 h 1148715"/>
                <a:gd name="connsiteX99" fmla="*/ 493539 w 664989"/>
                <a:gd name="connsiteY99" fmla="*/ 1074420 h 1148715"/>
                <a:gd name="connsiteX100" fmla="*/ 487824 w 664989"/>
                <a:gd name="connsiteY100" fmla="*/ 1076325 h 1148715"/>
                <a:gd name="connsiteX101" fmla="*/ 474489 w 664989"/>
                <a:gd name="connsiteY101" fmla="*/ 1082040 h 1148715"/>
                <a:gd name="connsiteX102" fmla="*/ 461154 w 664989"/>
                <a:gd name="connsiteY102" fmla="*/ 1083945 h 1148715"/>
                <a:gd name="connsiteX103" fmla="*/ 455439 w 664989"/>
                <a:gd name="connsiteY103" fmla="*/ 1085850 h 1148715"/>
                <a:gd name="connsiteX104" fmla="*/ 444009 w 664989"/>
                <a:gd name="connsiteY104" fmla="*/ 1097280 h 1148715"/>
                <a:gd name="connsiteX105" fmla="*/ 436389 w 664989"/>
                <a:gd name="connsiteY105" fmla="*/ 1099185 h 1148715"/>
                <a:gd name="connsiteX106" fmla="*/ 434484 w 664989"/>
                <a:gd name="connsiteY106" fmla="*/ 1104900 h 1148715"/>
                <a:gd name="connsiteX107" fmla="*/ 421149 w 664989"/>
                <a:gd name="connsiteY107" fmla="*/ 1114425 h 1148715"/>
                <a:gd name="connsiteX108" fmla="*/ 417339 w 664989"/>
                <a:gd name="connsiteY108" fmla="*/ 1120140 h 1148715"/>
                <a:gd name="connsiteX109" fmla="*/ 402099 w 664989"/>
                <a:gd name="connsiteY109" fmla="*/ 1127760 h 1148715"/>
                <a:gd name="connsiteX110" fmla="*/ 396384 w 664989"/>
                <a:gd name="connsiteY110" fmla="*/ 1131570 h 1148715"/>
                <a:gd name="connsiteX111" fmla="*/ 369714 w 664989"/>
                <a:gd name="connsiteY111" fmla="*/ 1135380 h 1148715"/>
                <a:gd name="connsiteX112" fmla="*/ 333519 w 664989"/>
                <a:gd name="connsiteY112" fmla="*/ 1137285 h 1148715"/>
                <a:gd name="connsiteX113" fmla="*/ 316374 w 664989"/>
                <a:gd name="connsiteY113" fmla="*/ 1146810 h 1148715"/>
                <a:gd name="connsiteX114" fmla="*/ 308754 w 664989"/>
                <a:gd name="connsiteY114" fmla="*/ 1148715 h 1148715"/>
                <a:gd name="connsiteX115" fmla="*/ 297324 w 664989"/>
                <a:gd name="connsiteY115" fmla="*/ 1146810 h 1148715"/>
                <a:gd name="connsiteX116" fmla="*/ 287799 w 664989"/>
                <a:gd name="connsiteY116" fmla="*/ 1133475 h 1148715"/>
                <a:gd name="connsiteX117" fmla="*/ 282084 w 664989"/>
                <a:gd name="connsiteY117" fmla="*/ 1131570 h 1148715"/>
                <a:gd name="connsiteX118" fmla="*/ 257319 w 664989"/>
                <a:gd name="connsiteY118" fmla="*/ 1127760 h 1148715"/>
                <a:gd name="connsiteX119" fmla="*/ 224934 w 664989"/>
                <a:gd name="connsiteY119" fmla="*/ 1131570 h 1148715"/>
                <a:gd name="connsiteX120" fmla="*/ 219219 w 664989"/>
                <a:gd name="connsiteY120" fmla="*/ 1133475 h 1148715"/>
                <a:gd name="connsiteX121" fmla="*/ 198264 w 664989"/>
                <a:gd name="connsiteY121" fmla="*/ 1129665 h 1148715"/>
                <a:gd name="connsiteX122" fmla="*/ 186834 w 664989"/>
                <a:gd name="connsiteY122" fmla="*/ 1122045 h 1148715"/>
                <a:gd name="connsiteX123" fmla="*/ 171594 w 664989"/>
                <a:gd name="connsiteY123" fmla="*/ 1110615 h 1148715"/>
                <a:gd name="connsiteX124" fmla="*/ 156354 w 664989"/>
                <a:gd name="connsiteY124" fmla="*/ 1106805 h 1148715"/>
                <a:gd name="connsiteX125" fmla="*/ 150639 w 664989"/>
                <a:gd name="connsiteY125" fmla="*/ 1095375 h 1148715"/>
                <a:gd name="connsiteX126" fmla="*/ 144924 w 664989"/>
                <a:gd name="connsiteY126" fmla="*/ 1093470 h 1148715"/>
                <a:gd name="connsiteX127" fmla="*/ 127779 w 664989"/>
                <a:gd name="connsiteY127" fmla="*/ 1087755 h 1148715"/>
                <a:gd name="connsiteX128" fmla="*/ 114444 w 664989"/>
                <a:gd name="connsiteY128" fmla="*/ 1082040 h 1148715"/>
                <a:gd name="connsiteX129" fmla="*/ 108729 w 664989"/>
                <a:gd name="connsiteY129" fmla="*/ 1080135 h 1148715"/>
                <a:gd name="connsiteX130" fmla="*/ 106824 w 664989"/>
                <a:gd name="connsiteY130" fmla="*/ 1074420 h 1148715"/>
                <a:gd name="connsiteX131" fmla="*/ 103014 w 664989"/>
                <a:gd name="connsiteY131" fmla="*/ 1057275 h 1148715"/>
                <a:gd name="connsiteX132" fmla="*/ 91584 w 664989"/>
                <a:gd name="connsiteY132" fmla="*/ 1045845 h 1148715"/>
                <a:gd name="connsiteX133" fmla="*/ 78249 w 664989"/>
                <a:gd name="connsiteY133" fmla="*/ 1038225 h 1148715"/>
                <a:gd name="connsiteX134" fmla="*/ 70629 w 664989"/>
                <a:gd name="connsiteY134" fmla="*/ 1036320 h 1148715"/>
                <a:gd name="connsiteX135" fmla="*/ 61104 w 664989"/>
                <a:gd name="connsiteY135" fmla="*/ 1024890 h 1148715"/>
                <a:gd name="connsiteX136" fmla="*/ 53484 w 664989"/>
                <a:gd name="connsiteY136" fmla="*/ 1013460 h 1148715"/>
                <a:gd name="connsiteX137" fmla="*/ 49674 w 664989"/>
                <a:gd name="connsiteY137" fmla="*/ 1002030 h 1148715"/>
                <a:gd name="connsiteX138" fmla="*/ 47769 w 664989"/>
                <a:gd name="connsiteY138" fmla="*/ 988695 h 1148715"/>
                <a:gd name="connsiteX139" fmla="*/ 42054 w 664989"/>
                <a:gd name="connsiteY139" fmla="*/ 984885 h 1148715"/>
                <a:gd name="connsiteX140" fmla="*/ 36339 w 664989"/>
                <a:gd name="connsiteY140" fmla="*/ 979170 h 1148715"/>
                <a:gd name="connsiteX141" fmla="*/ 30624 w 664989"/>
                <a:gd name="connsiteY141" fmla="*/ 967740 h 1148715"/>
                <a:gd name="connsiteX142" fmla="*/ 19194 w 664989"/>
                <a:gd name="connsiteY142" fmla="*/ 958215 h 1148715"/>
                <a:gd name="connsiteX143" fmla="*/ 15384 w 664989"/>
                <a:gd name="connsiteY143" fmla="*/ 952500 h 1148715"/>
                <a:gd name="connsiteX144" fmla="*/ 11574 w 664989"/>
                <a:gd name="connsiteY144" fmla="*/ 939165 h 1148715"/>
                <a:gd name="connsiteX145" fmla="*/ 9669 w 664989"/>
                <a:gd name="connsiteY145" fmla="*/ 933450 h 1148715"/>
                <a:gd name="connsiteX146" fmla="*/ 5859 w 664989"/>
                <a:gd name="connsiteY146" fmla="*/ 918210 h 1148715"/>
                <a:gd name="connsiteX147" fmla="*/ 7764 w 664989"/>
                <a:gd name="connsiteY147" fmla="*/ 872490 h 1148715"/>
                <a:gd name="connsiteX148" fmla="*/ 11574 w 664989"/>
                <a:gd name="connsiteY148" fmla="*/ 861060 h 1148715"/>
                <a:gd name="connsiteX149" fmla="*/ 7764 w 664989"/>
                <a:gd name="connsiteY149" fmla="*/ 855345 h 1148715"/>
                <a:gd name="connsiteX150" fmla="*/ 5859 w 664989"/>
                <a:gd name="connsiteY150" fmla="*/ 845820 h 1148715"/>
                <a:gd name="connsiteX151" fmla="*/ 3954 w 664989"/>
                <a:gd name="connsiteY151" fmla="*/ 840105 h 1148715"/>
                <a:gd name="connsiteX152" fmla="*/ 144 w 664989"/>
                <a:gd name="connsiteY152" fmla="*/ 821055 h 1148715"/>
                <a:gd name="connsiteX153" fmla="*/ 3954 w 664989"/>
                <a:gd name="connsiteY153" fmla="*/ 784860 h 1148715"/>
                <a:gd name="connsiteX154" fmla="*/ 11574 w 664989"/>
                <a:gd name="connsiteY154" fmla="*/ 773430 h 1148715"/>
                <a:gd name="connsiteX155" fmla="*/ 13479 w 664989"/>
                <a:gd name="connsiteY155" fmla="*/ 762000 h 1148715"/>
                <a:gd name="connsiteX156" fmla="*/ 15384 w 664989"/>
                <a:gd name="connsiteY156" fmla="*/ 744855 h 1148715"/>
                <a:gd name="connsiteX157" fmla="*/ 19194 w 664989"/>
                <a:gd name="connsiteY157" fmla="*/ 739140 h 1148715"/>
                <a:gd name="connsiteX158" fmla="*/ 21099 w 664989"/>
                <a:gd name="connsiteY158" fmla="*/ 721995 h 1148715"/>
                <a:gd name="connsiteX159" fmla="*/ 24909 w 664989"/>
                <a:gd name="connsiteY159" fmla="*/ 710565 h 1148715"/>
                <a:gd name="connsiteX160" fmla="*/ 28719 w 664989"/>
                <a:gd name="connsiteY160" fmla="*/ 699135 h 1148715"/>
                <a:gd name="connsiteX161" fmla="*/ 30624 w 664989"/>
                <a:gd name="connsiteY161" fmla="*/ 693420 h 1148715"/>
                <a:gd name="connsiteX162" fmla="*/ 32529 w 664989"/>
                <a:gd name="connsiteY162" fmla="*/ 681990 h 1148715"/>
                <a:gd name="connsiteX163" fmla="*/ 47769 w 664989"/>
                <a:gd name="connsiteY163" fmla="*/ 670560 h 1148715"/>
                <a:gd name="connsiteX164" fmla="*/ 53484 w 664989"/>
                <a:gd name="connsiteY164" fmla="*/ 666750 h 1148715"/>
                <a:gd name="connsiteX165" fmla="*/ 59199 w 664989"/>
                <a:gd name="connsiteY165" fmla="*/ 664845 h 1148715"/>
                <a:gd name="connsiteX166" fmla="*/ 68724 w 664989"/>
                <a:gd name="connsiteY166" fmla="*/ 653415 h 1148715"/>
                <a:gd name="connsiteX167" fmla="*/ 76344 w 664989"/>
                <a:gd name="connsiteY167" fmla="*/ 640080 h 1148715"/>
                <a:gd name="connsiteX168" fmla="*/ 82059 w 664989"/>
                <a:gd name="connsiteY168" fmla="*/ 630555 h 1148715"/>
                <a:gd name="connsiteX169" fmla="*/ 83964 w 664989"/>
                <a:gd name="connsiteY169" fmla="*/ 601980 h 1148715"/>
                <a:gd name="connsiteX170" fmla="*/ 85869 w 664989"/>
                <a:gd name="connsiteY170" fmla="*/ 596265 h 1148715"/>
                <a:gd name="connsiteX171" fmla="*/ 83964 w 664989"/>
                <a:gd name="connsiteY171" fmla="*/ 563880 h 1148715"/>
                <a:gd name="connsiteX172" fmla="*/ 78249 w 664989"/>
                <a:gd name="connsiteY172" fmla="*/ 550545 h 1148715"/>
                <a:gd name="connsiteX173" fmla="*/ 72534 w 664989"/>
                <a:gd name="connsiteY173" fmla="*/ 533400 h 1148715"/>
                <a:gd name="connsiteX174" fmla="*/ 64914 w 664989"/>
                <a:gd name="connsiteY174" fmla="*/ 521970 h 1148715"/>
                <a:gd name="connsiteX175" fmla="*/ 59199 w 664989"/>
                <a:gd name="connsiteY175" fmla="*/ 516255 h 1148715"/>
                <a:gd name="connsiteX176" fmla="*/ 51579 w 664989"/>
                <a:gd name="connsiteY176" fmla="*/ 504825 h 1148715"/>
                <a:gd name="connsiteX177" fmla="*/ 47769 w 664989"/>
                <a:gd name="connsiteY177" fmla="*/ 499110 h 1148715"/>
                <a:gd name="connsiteX178" fmla="*/ 42054 w 664989"/>
                <a:gd name="connsiteY178" fmla="*/ 487680 h 1148715"/>
                <a:gd name="connsiteX179" fmla="*/ 36339 w 664989"/>
                <a:gd name="connsiteY179" fmla="*/ 481965 h 1148715"/>
                <a:gd name="connsiteX180" fmla="*/ 34434 w 664989"/>
                <a:gd name="connsiteY180" fmla="*/ 476250 h 1148715"/>
                <a:gd name="connsiteX181" fmla="*/ 30624 w 664989"/>
                <a:gd name="connsiteY181" fmla="*/ 470535 h 1148715"/>
                <a:gd name="connsiteX182" fmla="*/ 28719 w 664989"/>
                <a:gd name="connsiteY182" fmla="*/ 461010 h 1148715"/>
                <a:gd name="connsiteX183" fmla="*/ 28719 w 664989"/>
                <a:gd name="connsiteY183" fmla="*/ 384810 h 1148715"/>
                <a:gd name="connsiteX184" fmla="*/ 30624 w 664989"/>
                <a:gd name="connsiteY184" fmla="*/ 377190 h 1148715"/>
                <a:gd name="connsiteX185" fmla="*/ 28719 w 664989"/>
                <a:gd name="connsiteY185" fmla="*/ 348615 h 1148715"/>
                <a:gd name="connsiteX186" fmla="*/ 24909 w 664989"/>
                <a:gd name="connsiteY186" fmla="*/ 340995 h 1148715"/>
                <a:gd name="connsiteX187" fmla="*/ 23004 w 664989"/>
                <a:gd name="connsiteY187" fmla="*/ 331470 h 1148715"/>
                <a:gd name="connsiteX188" fmla="*/ 19194 w 664989"/>
                <a:gd name="connsiteY188" fmla="*/ 325755 h 1148715"/>
                <a:gd name="connsiteX189" fmla="*/ 15384 w 664989"/>
                <a:gd name="connsiteY189" fmla="*/ 318135 h 1148715"/>
                <a:gd name="connsiteX190" fmla="*/ 19194 w 664989"/>
                <a:gd name="connsiteY190" fmla="*/ 270510 h 1148715"/>
                <a:gd name="connsiteX191" fmla="*/ 23004 w 664989"/>
                <a:gd name="connsiteY191" fmla="*/ 264795 h 1148715"/>
                <a:gd name="connsiteX192" fmla="*/ 24909 w 664989"/>
                <a:gd name="connsiteY192" fmla="*/ 259080 h 1148715"/>
                <a:gd name="connsiteX193" fmla="*/ 30624 w 664989"/>
                <a:gd name="connsiteY193" fmla="*/ 243840 h 1148715"/>
                <a:gd name="connsiteX194" fmla="*/ 28719 w 664989"/>
                <a:gd name="connsiteY194" fmla="*/ 228600 h 1148715"/>
                <a:gd name="connsiteX195" fmla="*/ 28719 w 664989"/>
                <a:gd name="connsiteY195" fmla="*/ 161925 h 1148715"/>
                <a:gd name="connsiteX196" fmla="*/ 26814 w 664989"/>
                <a:gd name="connsiteY196" fmla="*/ 156210 h 1148715"/>
                <a:gd name="connsiteX197" fmla="*/ 30624 w 664989"/>
                <a:gd name="connsiteY197" fmla="*/ 133350 h 1148715"/>
                <a:gd name="connsiteX198" fmla="*/ 42054 w 664989"/>
                <a:gd name="connsiteY198" fmla="*/ 121920 h 1148715"/>
                <a:gd name="connsiteX199" fmla="*/ 51579 w 664989"/>
                <a:gd name="connsiteY199" fmla="*/ 104775 h 1148715"/>
                <a:gd name="connsiteX200" fmla="*/ 53484 w 664989"/>
                <a:gd name="connsiteY200" fmla="*/ 91440 h 1148715"/>
                <a:gd name="connsiteX201" fmla="*/ 57294 w 664989"/>
                <a:gd name="connsiteY201" fmla="*/ 83820 h 1148715"/>
                <a:gd name="connsiteX202" fmla="*/ 59199 w 664989"/>
                <a:gd name="connsiteY202" fmla="*/ 78105 h 1148715"/>
                <a:gd name="connsiteX203" fmla="*/ 63009 w 664989"/>
                <a:gd name="connsiteY203" fmla="*/ 72390 h 1148715"/>
                <a:gd name="connsiteX204" fmla="*/ 70629 w 664989"/>
                <a:gd name="connsiteY204" fmla="*/ 59055 h 1148715"/>
                <a:gd name="connsiteX205" fmla="*/ 87774 w 664989"/>
                <a:gd name="connsiteY205" fmla="*/ 43815 h 1148715"/>
                <a:gd name="connsiteX206" fmla="*/ 99204 w 664989"/>
                <a:gd name="connsiteY206" fmla="*/ 36195 h 1148715"/>
                <a:gd name="connsiteX207" fmla="*/ 110634 w 664989"/>
                <a:gd name="connsiteY207" fmla="*/ 24765 h 1148715"/>
                <a:gd name="connsiteX208" fmla="*/ 122064 w 664989"/>
                <a:gd name="connsiteY208" fmla="*/ 19050 h 1148715"/>
                <a:gd name="connsiteX209" fmla="*/ 148734 w 664989"/>
                <a:gd name="connsiteY209" fmla="*/ 0 h 1148715"/>
                <a:gd name="connsiteX210" fmla="*/ 144924 w 664989"/>
                <a:gd name="connsiteY210" fmla="*/ 1905 h 114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664989" h="1148715">
                  <a:moveTo>
                    <a:pt x="144924" y="1905"/>
                  </a:moveTo>
                  <a:cubicBezTo>
                    <a:pt x="170959" y="2540"/>
                    <a:pt x="197012" y="2654"/>
                    <a:pt x="223029" y="3810"/>
                  </a:cubicBezTo>
                  <a:cubicBezTo>
                    <a:pt x="288528" y="6721"/>
                    <a:pt x="179799" y="3868"/>
                    <a:pt x="236364" y="9525"/>
                  </a:cubicBezTo>
                  <a:cubicBezTo>
                    <a:pt x="253436" y="11232"/>
                    <a:pt x="270654" y="10795"/>
                    <a:pt x="287799" y="11430"/>
                  </a:cubicBezTo>
                  <a:cubicBezTo>
                    <a:pt x="297858" y="14783"/>
                    <a:pt x="291843" y="12221"/>
                    <a:pt x="304944" y="20955"/>
                  </a:cubicBezTo>
                  <a:cubicBezTo>
                    <a:pt x="306849" y="22225"/>
                    <a:pt x="308487" y="24041"/>
                    <a:pt x="310659" y="24765"/>
                  </a:cubicBezTo>
                  <a:lnTo>
                    <a:pt x="322089" y="28575"/>
                  </a:lnTo>
                  <a:cubicBezTo>
                    <a:pt x="323994" y="29210"/>
                    <a:pt x="326133" y="29366"/>
                    <a:pt x="327804" y="30480"/>
                  </a:cubicBezTo>
                  <a:cubicBezTo>
                    <a:pt x="329709" y="31750"/>
                    <a:pt x="331427" y="33360"/>
                    <a:pt x="333519" y="34290"/>
                  </a:cubicBezTo>
                  <a:cubicBezTo>
                    <a:pt x="337189" y="35921"/>
                    <a:pt x="341139" y="36830"/>
                    <a:pt x="344949" y="38100"/>
                  </a:cubicBezTo>
                  <a:lnTo>
                    <a:pt x="350664" y="40005"/>
                  </a:lnTo>
                  <a:cubicBezTo>
                    <a:pt x="352569" y="40640"/>
                    <a:pt x="354708" y="40796"/>
                    <a:pt x="356379" y="41910"/>
                  </a:cubicBezTo>
                  <a:cubicBezTo>
                    <a:pt x="363765" y="46834"/>
                    <a:pt x="359922" y="44996"/>
                    <a:pt x="367809" y="47625"/>
                  </a:cubicBezTo>
                  <a:cubicBezTo>
                    <a:pt x="378643" y="58459"/>
                    <a:pt x="368211" y="49731"/>
                    <a:pt x="379239" y="55245"/>
                  </a:cubicBezTo>
                  <a:cubicBezTo>
                    <a:pt x="381287" y="56269"/>
                    <a:pt x="382966" y="57919"/>
                    <a:pt x="384954" y="59055"/>
                  </a:cubicBezTo>
                  <a:cubicBezTo>
                    <a:pt x="387420" y="60464"/>
                    <a:pt x="390108" y="61456"/>
                    <a:pt x="392574" y="62865"/>
                  </a:cubicBezTo>
                  <a:cubicBezTo>
                    <a:pt x="411422" y="73635"/>
                    <a:pt x="382882" y="58972"/>
                    <a:pt x="405909" y="70485"/>
                  </a:cubicBezTo>
                  <a:cubicBezTo>
                    <a:pt x="407179" y="72390"/>
                    <a:pt x="407731" y="75064"/>
                    <a:pt x="409719" y="76200"/>
                  </a:cubicBezTo>
                  <a:cubicBezTo>
                    <a:pt x="412530" y="77806"/>
                    <a:pt x="416212" y="76968"/>
                    <a:pt x="419244" y="78105"/>
                  </a:cubicBezTo>
                  <a:cubicBezTo>
                    <a:pt x="421388" y="78909"/>
                    <a:pt x="422911" y="80891"/>
                    <a:pt x="424959" y="81915"/>
                  </a:cubicBezTo>
                  <a:cubicBezTo>
                    <a:pt x="426755" y="82813"/>
                    <a:pt x="428878" y="82922"/>
                    <a:pt x="430674" y="83820"/>
                  </a:cubicBezTo>
                  <a:cubicBezTo>
                    <a:pt x="432722" y="84844"/>
                    <a:pt x="434341" y="86606"/>
                    <a:pt x="436389" y="87630"/>
                  </a:cubicBezTo>
                  <a:cubicBezTo>
                    <a:pt x="438185" y="88528"/>
                    <a:pt x="440349" y="88560"/>
                    <a:pt x="442104" y="89535"/>
                  </a:cubicBezTo>
                  <a:cubicBezTo>
                    <a:pt x="446107" y="91759"/>
                    <a:pt x="449190" y="95707"/>
                    <a:pt x="453534" y="97155"/>
                  </a:cubicBezTo>
                  <a:cubicBezTo>
                    <a:pt x="455439" y="97790"/>
                    <a:pt x="457453" y="98162"/>
                    <a:pt x="459249" y="99060"/>
                  </a:cubicBezTo>
                  <a:cubicBezTo>
                    <a:pt x="474021" y="106446"/>
                    <a:pt x="456314" y="99987"/>
                    <a:pt x="470679" y="104775"/>
                  </a:cubicBezTo>
                  <a:cubicBezTo>
                    <a:pt x="471949" y="106680"/>
                    <a:pt x="472701" y="109060"/>
                    <a:pt x="474489" y="110490"/>
                  </a:cubicBezTo>
                  <a:cubicBezTo>
                    <a:pt x="476057" y="111744"/>
                    <a:pt x="478358" y="111604"/>
                    <a:pt x="480204" y="112395"/>
                  </a:cubicBezTo>
                  <a:cubicBezTo>
                    <a:pt x="482814" y="113514"/>
                    <a:pt x="485513" y="114554"/>
                    <a:pt x="487824" y="116205"/>
                  </a:cubicBezTo>
                  <a:cubicBezTo>
                    <a:pt x="491101" y="118546"/>
                    <a:pt x="495492" y="123922"/>
                    <a:pt x="497349" y="127635"/>
                  </a:cubicBezTo>
                  <a:cubicBezTo>
                    <a:pt x="498247" y="129431"/>
                    <a:pt x="498000" y="131782"/>
                    <a:pt x="499254" y="133350"/>
                  </a:cubicBezTo>
                  <a:cubicBezTo>
                    <a:pt x="500684" y="135138"/>
                    <a:pt x="503210" y="135694"/>
                    <a:pt x="504969" y="137160"/>
                  </a:cubicBezTo>
                  <a:cubicBezTo>
                    <a:pt x="507039" y="138885"/>
                    <a:pt x="508779" y="140970"/>
                    <a:pt x="510684" y="142875"/>
                  </a:cubicBezTo>
                  <a:cubicBezTo>
                    <a:pt x="512233" y="147523"/>
                    <a:pt x="512706" y="150612"/>
                    <a:pt x="516399" y="154305"/>
                  </a:cubicBezTo>
                  <a:cubicBezTo>
                    <a:pt x="518018" y="155924"/>
                    <a:pt x="520209" y="156845"/>
                    <a:pt x="522114" y="158115"/>
                  </a:cubicBezTo>
                  <a:cubicBezTo>
                    <a:pt x="524023" y="163843"/>
                    <a:pt x="523726" y="164621"/>
                    <a:pt x="527829" y="169545"/>
                  </a:cubicBezTo>
                  <a:cubicBezTo>
                    <a:pt x="529554" y="171615"/>
                    <a:pt x="531819" y="173190"/>
                    <a:pt x="533544" y="175260"/>
                  </a:cubicBezTo>
                  <a:cubicBezTo>
                    <a:pt x="535010" y="177019"/>
                    <a:pt x="535888" y="179216"/>
                    <a:pt x="537354" y="180975"/>
                  </a:cubicBezTo>
                  <a:cubicBezTo>
                    <a:pt x="539079" y="183045"/>
                    <a:pt x="541623" y="184417"/>
                    <a:pt x="543069" y="186690"/>
                  </a:cubicBezTo>
                  <a:cubicBezTo>
                    <a:pt x="546118" y="191482"/>
                    <a:pt x="547539" y="197204"/>
                    <a:pt x="550689" y="201930"/>
                  </a:cubicBezTo>
                  <a:cubicBezTo>
                    <a:pt x="551959" y="203835"/>
                    <a:pt x="553569" y="205553"/>
                    <a:pt x="554499" y="207645"/>
                  </a:cubicBezTo>
                  <a:cubicBezTo>
                    <a:pt x="556130" y="211315"/>
                    <a:pt x="558309" y="219075"/>
                    <a:pt x="558309" y="219075"/>
                  </a:cubicBezTo>
                  <a:cubicBezTo>
                    <a:pt x="559226" y="227329"/>
                    <a:pt x="560219" y="239099"/>
                    <a:pt x="562119" y="247650"/>
                  </a:cubicBezTo>
                  <a:cubicBezTo>
                    <a:pt x="564034" y="256269"/>
                    <a:pt x="563724" y="250860"/>
                    <a:pt x="567834" y="259080"/>
                  </a:cubicBezTo>
                  <a:cubicBezTo>
                    <a:pt x="575721" y="274854"/>
                    <a:pt x="562630" y="254132"/>
                    <a:pt x="573549" y="270510"/>
                  </a:cubicBezTo>
                  <a:cubicBezTo>
                    <a:pt x="574184" y="273050"/>
                    <a:pt x="574423" y="275724"/>
                    <a:pt x="575454" y="278130"/>
                  </a:cubicBezTo>
                  <a:cubicBezTo>
                    <a:pt x="576356" y="280234"/>
                    <a:pt x="578924" y="281581"/>
                    <a:pt x="579264" y="283845"/>
                  </a:cubicBezTo>
                  <a:cubicBezTo>
                    <a:pt x="580868" y="294539"/>
                    <a:pt x="579770" y="305507"/>
                    <a:pt x="581169" y="316230"/>
                  </a:cubicBezTo>
                  <a:cubicBezTo>
                    <a:pt x="581688" y="320212"/>
                    <a:pt x="584319" y="323699"/>
                    <a:pt x="584979" y="327660"/>
                  </a:cubicBezTo>
                  <a:cubicBezTo>
                    <a:pt x="585614" y="331470"/>
                    <a:pt x="585663" y="335426"/>
                    <a:pt x="586884" y="339090"/>
                  </a:cubicBezTo>
                  <a:cubicBezTo>
                    <a:pt x="588461" y="343820"/>
                    <a:pt x="593462" y="346983"/>
                    <a:pt x="596409" y="350520"/>
                  </a:cubicBezTo>
                  <a:cubicBezTo>
                    <a:pt x="597875" y="352279"/>
                    <a:pt x="598949" y="354330"/>
                    <a:pt x="600219" y="356235"/>
                  </a:cubicBezTo>
                  <a:cubicBezTo>
                    <a:pt x="604184" y="372094"/>
                    <a:pt x="599356" y="356414"/>
                    <a:pt x="605934" y="369570"/>
                  </a:cubicBezTo>
                  <a:cubicBezTo>
                    <a:pt x="613821" y="385344"/>
                    <a:pt x="600730" y="364622"/>
                    <a:pt x="611649" y="381000"/>
                  </a:cubicBezTo>
                  <a:cubicBezTo>
                    <a:pt x="612284" y="384175"/>
                    <a:pt x="613176" y="387309"/>
                    <a:pt x="613554" y="390525"/>
                  </a:cubicBezTo>
                  <a:cubicBezTo>
                    <a:pt x="614447" y="398119"/>
                    <a:pt x="614202" y="405843"/>
                    <a:pt x="615459" y="413385"/>
                  </a:cubicBezTo>
                  <a:cubicBezTo>
                    <a:pt x="616119" y="417346"/>
                    <a:pt x="617999" y="421005"/>
                    <a:pt x="619269" y="424815"/>
                  </a:cubicBezTo>
                  <a:cubicBezTo>
                    <a:pt x="622002" y="433014"/>
                    <a:pt x="620687" y="428582"/>
                    <a:pt x="623079" y="438150"/>
                  </a:cubicBezTo>
                  <a:cubicBezTo>
                    <a:pt x="623714" y="446405"/>
                    <a:pt x="624035" y="454690"/>
                    <a:pt x="624984" y="462915"/>
                  </a:cubicBezTo>
                  <a:cubicBezTo>
                    <a:pt x="625941" y="471212"/>
                    <a:pt x="628568" y="479331"/>
                    <a:pt x="628794" y="487680"/>
                  </a:cubicBezTo>
                  <a:cubicBezTo>
                    <a:pt x="629206" y="502928"/>
                    <a:pt x="627524" y="518160"/>
                    <a:pt x="626889" y="533400"/>
                  </a:cubicBezTo>
                  <a:cubicBezTo>
                    <a:pt x="628451" y="547461"/>
                    <a:pt x="626280" y="551841"/>
                    <a:pt x="636414" y="561975"/>
                  </a:cubicBezTo>
                  <a:lnTo>
                    <a:pt x="647844" y="573405"/>
                  </a:lnTo>
                  <a:lnTo>
                    <a:pt x="653559" y="579120"/>
                  </a:lnTo>
                  <a:lnTo>
                    <a:pt x="657369" y="590550"/>
                  </a:lnTo>
                  <a:lnTo>
                    <a:pt x="659274" y="596265"/>
                  </a:lnTo>
                  <a:cubicBezTo>
                    <a:pt x="659909" y="617220"/>
                    <a:pt x="660457" y="638178"/>
                    <a:pt x="661179" y="659130"/>
                  </a:cubicBezTo>
                  <a:cubicBezTo>
                    <a:pt x="662859" y="707845"/>
                    <a:pt x="658098" y="691798"/>
                    <a:pt x="664989" y="712470"/>
                  </a:cubicBezTo>
                  <a:cubicBezTo>
                    <a:pt x="664274" y="724625"/>
                    <a:pt x="663720" y="746122"/>
                    <a:pt x="661179" y="760095"/>
                  </a:cubicBezTo>
                  <a:cubicBezTo>
                    <a:pt x="660820" y="762071"/>
                    <a:pt x="660270" y="764067"/>
                    <a:pt x="659274" y="765810"/>
                  </a:cubicBezTo>
                  <a:cubicBezTo>
                    <a:pt x="657699" y="768567"/>
                    <a:pt x="655404" y="770846"/>
                    <a:pt x="653559" y="773430"/>
                  </a:cubicBezTo>
                  <a:cubicBezTo>
                    <a:pt x="647899" y="781355"/>
                    <a:pt x="649811" y="778959"/>
                    <a:pt x="645939" y="790575"/>
                  </a:cubicBezTo>
                  <a:lnTo>
                    <a:pt x="644034" y="796290"/>
                  </a:lnTo>
                  <a:lnTo>
                    <a:pt x="642129" y="802005"/>
                  </a:lnTo>
                  <a:cubicBezTo>
                    <a:pt x="641494" y="809625"/>
                    <a:pt x="640769" y="817238"/>
                    <a:pt x="640224" y="824865"/>
                  </a:cubicBezTo>
                  <a:cubicBezTo>
                    <a:pt x="639499" y="835019"/>
                    <a:pt x="639907" y="845290"/>
                    <a:pt x="638319" y="855345"/>
                  </a:cubicBezTo>
                  <a:cubicBezTo>
                    <a:pt x="637962" y="857607"/>
                    <a:pt x="635439" y="858968"/>
                    <a:pt x="634509" y="861060"/>
                  </a:cubicBezTo>
                  <a:cubicBezTo>
                    <a:pt x="632878" y="864730"/>
                    <a:pt x="632495" y="868898"/>
                    <a:pt x="630699" y="872490"/>
                  </a:cubicBezTo>
                  <a:cubicBezTo>
                    <a:pt x="628537" y="876814"/>
                    <a:pt x="626310" y="882055"/>
                    <a:pt x="623079" y="885825"/>
                  </a:cubicBezTo>
                  <a:cubicBezTo>
                    <a:pt x="620741" y="888552"/>
                    <a:pt x="617999" y="890905"/>
                    <a:pt x="615459" y="893445"/>
                  </a:cubicBezTo>
                  <a:cubicBezTo>
                    <a:pt x="610211" y="909188"/>
                    <a:pt x="617963" y="884533"/>
                    <a:pt x="611649" y="918210"/>
                  </a:cubicBezTo>
                  <a:cubicBezTo>
                    <a:pt x="610909" y="922157"/>
                    <a:pt x="609109" y="925830"/>
                    <a:pt x="607839" y="929640"/>
                  </a:cubicBezTo>
                  <a:cubicBezTo>
                    <a:pt x="607204" y="931545"/>
                    <a:pt x="606832" y="933559"/>
                    <a:pt x="605934" y="935355"/>
                  </a:cubicBezTo>
                  <a:cubicBezTo>
                    <a:pt x="604664" y="937895"/>
                    <a:pt x="603179" y="940338"/>
                    <a:pt x="602124" y="942975"/>
                  </a:cubicBezTo>
                  <a:cubicBezTo>
                    <a:pt x="600632" y="946704"/>
                    <a:pt x="600110" y="950813"/>
                    <a:pt x="598314" y="954405"/>
                  </a:cubicBezTo>
                  <a:cubicBezTo>
                    <a:pt x="593480" y="964073"/>
                    <a:pt x="596079" y="959662"/>
                    <a:pt x="590694" y="967740"/>
                  </a:cubicBezTo>
                  <a:cubicBezTo>
                    <a:pt x="590059" y="970915"/>
                    <a:pt x="589926" y="974233"/>
                    <a:pt x="588789" y="977265"/>
                  </a:cubicBezTo>
                  <a:cubicBezTo>
                    <a:pt x="587985" y="979409"/>
                    <a:pt x="585637" y="980787"/>
                    <a:pt x="584979" y="982980"/>
                  </a:cubicBezTo>
                  <a:cubicBezTo>
                    <a:pt x="583689" y="987281"/>
                    <a:pt x="585203" y="992362"/>
                    <a:pt x="583074" y="996315"/>
                  </a:cubicBezTo>
                  <a:cubicBezTo>
                    <a:pt x="579986" y="1002050"/>
                    <a:pt x="569716" y="1009191"/>
                    <a:pt x="564024" y="1013460"/>
                  </a:cubicBezTo>
                  <a:cubicBezTo>
                    <a:pt x="563389" y="1015365"/>
                    <a:pt x="562671" y="1017244"/>
                    <a:pt x="562119" y="1019175"/>
                  </a:cubicBezTo>
                  <a:cubicBezTo>
                    <a:pt x="561400" y="1021692"/>
                    <a:pt x="561666" y="1024617"/>
                    <a:pt x="560214" y="1026795"/>
                  </a:cubicBezTo>
                  <a:cubicBezTo>
                    <a:pt x="558944" y="1028700"/>
                    <a:pt x="556404" y="1029335"/>
                    <a:pt x="554499" y="1030605"/>
                  </a:cubicBezTo>
                  <a:cubicBezTo>
                    <a:pt x="553229" y="1032510"/>
                    <a:pt x="552155" y="1034561"/>
                    <a:pt x="550689" y="1036320"/>
                  </a:cubicBezTo>
                  <a:cubicBezTo>
                    <a:pt x="547966" y="1039588"/>
                    <a:pt x="540958" y="1045948"/>
                    <a:pt x="537354" y="1047750"/>
                  </a:cubicBezTo>
                  <a:cubicBezTo>
                    <a:pt x="535012" y="1048921"/>
                    <a:pt x="532274" y="1049020"/>
                    <a:pt x="529734" y="1049655"/>
                  </a:cubicBezTo>
                  <a:cubicBezTo>
                    <a:pt x="529099" y="1052195"/>
                    <a:pt x="529553" y="1055305"/>
                    <a:pt x="527829" y="1057275"/>
                  </a:cubicBezTo>
                  <a:cubicBezTo>
                    <a:pt x="520404" y="1065761"/>
                    <a:pt x="518254" y="1063556"/>
                    <a:pt x="510684" y="1066800"/>
                  </a:cubicBezTo>
                  <a:cubicBezTo>
                    <a:pt x="508074" y="1067919"/>
                    <a:pt x="505659" y="1069457"/>
                    <a:pt x="503064" y="1070610"/>
                  </a:cubicBezTo>
                  <a:cubicBezTo>
                    <a:pt x="499939" y="1071999"/>
                    <a:pt x="496741" y="1073219"/>
                    <a:pt x="493539" y="1074420"/>
                  </a:cubicBezTo>
                  <a:cubicBezTo>
                    <a:pt x="491659" y="1075125"/>
                    <a:pt x="489670" y="1075534"/>
                    <a:pt x="487824" y="1076325"/>
                  </a:cubicBezTo>
                  <a:cubicBezTo>
                    <a:pt x="482403" y="1078648"/>
                    <a:pt x="480073" y="1080923"/>
                    <a:pt x="474489" y="1082040"/>
                  </a:cubicBezTo>
                  <a:cubicBezTo>
                    <a:pt x="470086" y="1082921"/>
                    <a:pt x="465599" y="1083310"/>
                    <a:pt x="461154" y="1083945"/>
                  </a:cubicBezTo>
                  <a:cubicBezTo>
                    <a:pt x="459249" y="1084580"/>
                    <a:pt x="457024" y="1084617"/>
                    <a:pt x="455439" y="1085850"/>
                  </a:cubicBezTo>
                  <a:cubicBezTo>
                    <a:pt x="451186" y="1089158"/>
                    <a:pt x="449236" y="1095973"/>
                    <a:pt x="444009" y="1097280"/>
                  </a:cubicBezTo>
                  <a:lnTo>
                    <a:pt x="436389" y="1099185"/>
                  </a:lnTo>
                  <a:cubicBezTo>
                    <a:pt x="435754" y="1101090"/>
                    <a:pt x="435904" y="1103480"/>
                    <a:pt x="434484" y="1104900"/>
                  </a:cubicBezTo>
                  <a:cubicBezTo>
                    <a:pt x="407521" y="1131863"/>
                    <a:pt x="444936" y="1085880"/>
                    <a:pt x="421149" y="1114425"/>
                  </a:cubicBezTo>
                  <a:cubicBezTo>
                    <a:pt x="419683" y="1116184"/>
                    <a:pt x="419077" y="1118650"/>
                    <a:pt x="417339" y="1120140"/>
                  </a:cubicBezTo>
                  <a:cubicBezTo>
                    <a:pt x="406250" y="1129645"/>
                    <a:pt x="411241" y="1123189"/>
                    <a:pt x="402099" y="1127760"/>
                  </a:cubicBezTo>
                  <a:cubicBezTo>
                    <a:pt x="400051" y="1128784"/>
                    <a:pt x="398432" y="1130546"/>
                    <a:pt x="396384" y="1131570"/>
                  </a:cubicBezTo>
                  <a:cubicBezTo>
                    <a:pt x="389140" y="1135192"/>
                    <a:pt x="374768" y="1135043"/>
                    <a:pt x="369714" y="1135380"/>
                  </a:cubicBezTo>
                  <a:cubicBezTo>
                    <a:pt x="357659" y="1136184"/>
                    <a:pt x="345584" y="1136650"/>
                    <a:pt x="333519" y="1137285"/>
                  </a:cubicBezTo>
                  <a:cubicBezTo>
                    <a:pt x="323285" y="1144107"/>
                    <a:pt x="325176" y="1144295"/>
                    <a:pt x="316374" y="1146810"/>
                  </a:cubicBezTo>
                  <a:cubicBezTo>
                    <a:pt x="313857" y="1147529"/>
                    <a:pt x="311294" y="1148080"/>
                    <a:pt x="308754" y="1148715"/>
                  </a:cubicBezTo>
                  <a:cubicBezTo>
                    <a:pt x="304944" y="1148080"/>
                    <a:pt x="300700" y="1148686"/>
                    <a:pt x="297324" y="1146810"/>
                  </a:cubicBezTo>
                  <a:cubicBezTo>
                    <a:pt x="290666" y="1143111"/>
                    <a:pt x="293059" y="1137683"/>
                    <a:pt x="287799" y="1133475"/>
                  </a:cubicBezTo>
                  <a:cubicBezTo>
                    <a:pt x="286231" y="1132221"/>
                    <a:pt x="284044" y="1132006"/>
                    <a:pt x="282084" y="1131570"/>
                  </a:cubicBezTo>
                  <a:cubicBezTo>
                    <a:pt x="277326" y="1130513"/>
                    <a:pt x="261573" y="1128368"/>
                    <a:pt x="257319" y="1127760"/>
                  </a:cubicBezTo>
                  <a:cubicBezTo>
                    <a:pt x="246524" y="1129030"/>
                    <a:pt x="235683" y="1129958"/>
                    <a:pt x="224934" y="1131570"/>
                  </a:cubicBezTo>
                  <a:cubicBezTo>
                    <a:pt x="222948" y="1131868"/>
                    <a:pt x="221222" y="1133618"/>
                    <a:pt x="219219" y="1133475"/>
                  </a:cubicBezTo>
                  <a:cubicBezTo>
                    <a:pt x="212138" y="1132969"/>
                    <a:pt x="205249" y="1130935"/>
                    <a:pt x="198264" y="1129665"/>
                  </a:cubicBezTo>
                  <a:cubicBezTo>
                    <a:pt x="194454" y="1127125"/>
                    <a:pt x="190497" y="1124792"/>
                    <a:pt x="186834" y="1122045"/>
                  </a:cubicBezTo>
                  <a:cubicBezTo>
                    <a:pt x="181754" y="1118235"/>
                    <a:pt x="177821" y="1111860"/>
                    <a:pt x="171594" y="1110615"/>
                  </a:cubicBezTo>
                  <a:cubicBezTo>
                    <a:pt x="160100" y="1108316"/>
                    <a:pt x="165141" y="1109734"/>
                    <a:pt x="156354" y="1106805"/>
                  </a:cubicBezTo>
                  <a:cubicBezTo>
                    <a:pt x="155099" y="1103040"/>
                    <a:pt x="153996" y="1098061"/>
                    <a:pt x="150639" y="1095375"/>
                  </a:cubicBezTo>
                  <a:cubicBezTo>
                    <a:pt x="149071" y="1094121"/>
                    <a:pt x="146770" y="1094261"/>
                    <a:pt x="144924" y="1093470"/>
                  </a:cubicBezTo>
                  <a:cubicBezTo>
                    <a:pt x="127179" y="1085865"/>
                    <a:pt x="148331" y="1092893"/>
                    <a:pt x="127779" y="1087755"/>
                  </a:cubicBezTo>
                  <a:cubicBezTo>
                    <a:pt x="120631" y="1085968"/>
                    <a:pt x="122077" y="1085311"/>
                    <a:pt x="114444" y="1082040"/>
                  </a:cubicBezTo>
                  <a:cubicBezTo>
                    <a:pt x="112598" y="1081249"/>
                    <a:pt x="110634" y="1080770"/>
                    <a:pt x="108729" y="1080135"/>
                  </a:cubicBezTo>
                  <a:cubicBezTo>
                    <a:pt x="108094" y="1078230"/>
                    <a:pt x="107260" y="1076380"/>
                    <a:pt x="106824" y="1074420"/>
                  </a:cubicBezTo>
                  <a:cubicBezTo>
                    <a:pt x="105653" y="1069152"/>
                    <a:pt x="105587" y="1062421"/>
                    <a:pt x="103014" y="1057275"/>
                  </a:cubicBezTo>
                  <a:cubicBezTo>
                    <a:pt x="99799" y="1050844"/>
                    <a:pt x="97769" y="1050263"/>
                    <a:pt x="91584" y="1045845"/>
                  </a:cubicBezTo>
                  <a:cubicBezTo>
                    <a:pt x="87512" y="1042936"/>
                    <a:pt x="82949" y="1039987"/>
                    <a:pt x="78249" y="1038225"/>
                  </a:cubicBezTo>
                  <a:cubicBezTo>
                    <a:pt x="75798" y="1037306"/>
                    <a:pt x="73169" y="1036955"/>
                    <a:pt x="70629" y="1036320"/>
                  </a:cubicBezTo>
                  <a:cubicBezTo>
                    <a:pt x="66416" y="1032107"/>
                    <a:pt x="63756" y="1030194"/>
                    <a:pt x="61104" y="1024890"/>
                  </a:cubicBezTo>
                  <a:cubicBezTo>
                    <a:pt x="55590" y="1013862"/>
                    <a:pt x="64318" y="1024294"/>
                    <a:pt x="53484" y="1013460"/>
                  </a:cubicBezTo>
                  <a:cubicBezTo>
                    <a:pt x="52214" y="1009650"/>
                    <a:pt x="50242" y="1006006"/>
                    <a:pt x="49674" y="1002030"/>
                  </a:cubicBezTo>
                  <a:cubicBezTo>
                    <a:pt x="49039" y="997585"/>
                    <a:pt x="49593" y="992798"/>
                    <a:pt x="47769" y="988695"/>
                  </a:cubicBezTo>
                  <a:cubicBezTo>
                    <a:pt x="46839" y="986603"/>
                    <a:pt x="43813" y="986351"/>
                    <a:pt x="42054" y="984885"/>
                  </a:cubicBezTo>
                  <a:cubicBezTo>
                    <a:pt x="39984" y="983160"/>
                    <a:pt x="38064" y="981240"/>
                    <a:pt x="36339" y="979170"/>
                  </a:cubicBezTo>
                  <a:cubicBezTo>
                    <a:pt x="21351" y="961185"/>
                    <a:pt x="42080" y="984923"/>
                    <a:pt x="30624" y="967740"/>
                  </a:cubicBezTo>
                  <a:cubicBezTo>
                    <a:pt x="27690" y="963340"/>
                    <a:pt x="23411" y="961026"/>
                    <a:pt x="19194" y="958215"/>
                  </a:cubicBezTo>
                  <a:cubicBezTo>
                    <a:pt x="17924" y="956310"/>
                    <a:pt x="16408" y="954548"/>
                    <a:pt x="15384" y="952500"/>
                  </a:cubicBezTo>
                  <a:cubicBezTo>
                    <a:pt x="13861" y="949455"/>
                    <a:pt x="12388" y="942013"/>
                    <a:pt x="11574" y="939165"/>
                  </a:cubicBezTo>
                  <a:cubicBezTo>
                    <a:pt x="11022" y="937234"/>
                    <a:pt x="10197" y="935387"/>
                    <a:pt x="9669" y="933450"/>
                  </a:cubicBezTo>
                  <a:cubicBezTo>
                    <a:pt x="8291" y="928398"/>
                    <a:pt x="5859" y="918210"/>
                    <a:pt x="5859" y="918210"/>
                  </a:cubicBezTo>
                  <a:cubicBezTo>
                    <a:pt x="6494" y="902970"/>
                    <a:pt x="6246" y="887668"/>
                    <a:pt x="7764" y="872490"/>
                  </a:cubicBezTo>
                  <a:cubicBezTo>
                    <a:pt x="8164" y="868494"/>
                    <a:pt x="11574" y="861060"/>
                    <a:pt x="11574" y="861060"/>
                  </a:cubicBezTo>
                  <a:cubicBezTo>
                    <a:pt x="10304" y="859155"/>
                    <a:pt x="8568" y="857489"/>
                    <a:pt x="7764" y="855345"/>
                  </a:cubicBezTo>
                  <a:cubicBezTo>
                    <a:pt x="6627" y="852313"/>
                    <a:pt x="6644" y="848961"/>
                    <a:pt x="5859" y="845820"/>
                  </a:cubicBezTo>
                  <a:cubicBezTo>
                    <a:pt x="5372" y="843872"/>
                    <a:pt x="4406" y="842062"/>
                    <a:pt x="3954" y="840105"/>
                  </a:cubicBezTo>
                  <a:cubicBezTo>
                    <a:pt x="2498" y="833795"/>
                    <a:pt x="144" y="821055"/>
                    <a:pt x="144" y="821055"/>
                  </a:cubicBezTo>
                  <a:cubicBezTo>
                    <a:pt x="1414" y="808990"/>
                    <a:pt x="-2775" y="794954"/>
                    <a:pt x="3954" y="784860"/>
                  </a:cubicBezTo>
                  <a:lnTo>
                    <a:pt x="11574" y="773430"/>
                  </a:lnTo>
                  <a:cubicBezTo>
                    <a:pt x="12209" y="769620"/>
                    <a:pt x="12969" y="765829"/>
                    <a:pt x="13479" y="762000"/>
                  </a:cubicBezTo>
                  <a:cubicBezTo>
                    <a:pt x="14239" y="756300"/>
                    <a:pt x="13989" y="750433"/>
                    <a:pt x="15384" y="744855"/>
                  </a:cubicBezTo>
                  <a:cubicBezTo>
                    <a:pt x="15939" y="742634"/>
                    <a:pt x="17924" y="741045"/>
                    <a:pt x="19194" y="739140"/>
                  </a:cubicBezTo>
                  <a:cubicBezTo>
                    <a:pt x="19829" y="733425"/>
                    <a:pt x="19971" y="727634"/>
                    <a:pt x="21099" y="721995"/>
                  </a:cubicBezTo>
                  <a:cubicBezTo>
                    <a:pt x="21887" y="718057"/>
                    <a:pt x="23639" y="714375"/>
                    <a:pt x="24909" y="710565"/>
                  </a:cubicBezTo>
                  <a:lnTo>
                    <a:pt x="28719" y="699135"/>
                  </a:lnTo>
                  <a:cubicBezTo>
                    <a:pt x="29354" y="697230"/>
                    <a:pt x="30294" y="695401"/>
                    <a:pt x="30624" y="693420"/>
                  </a:cubicBezTo>
                  <a:cubicBezTo>
                    <a:pt x="31259" y="689610"/>
                    <a:pt x="30211" y="685080"/>
                    <a:pt x="32529" y="681990"/>
                  </a:cubicBezTo>
                  <a:cubicBezTo>
                    <a:pt x="36339" y="676910"/>
                    <a:pt x="42485" y="674082"/>
                    <a:pt x="47769" y="670560"/>
                  </a:cubicBezTo>
                  <a:cubicBezTo>
                    <a:pt x="49674" y="669290"/>
                    <a:pt x="51436" y="667774"/>
                    <a:pt x="53484" y="666750"/>
                  </a:cubicBezTo>
                  <a:cubicBezTo>
                    <a:pt x="55280" y="665852"/>
                    <a:pt x="57294" y="665480"/>
                    <a:pt x="59199" y="664845"/>
                  </a:cubicBezTo>
                  <a:cubicBezTo>
                    <a:pt x="68659" y="650656"/>
                    <a:pt x="56501" y="668083"/>
                    <a:pt x="68724" y="653415"/>
                  </a:cubicBezTo>
                  <a:cubicBezTo>
                    <a:pt x="72716" y="648625"/>
                    <a:pt x="73239" y="645670"/>
                    <a:pt x="76344" y="640080"/>
                  </a:cubicBezTo>
                  <a:cubicBezTo>
                    <a:pt x="78142" y="636843"/>
                    <a:pt x="80154" y="633730"/>
                    <a:pt x="82059" y="630555"/>
                  </a:cubicBezTo>
                  <a:cubicBezTo>
                    <a:pt x="82694" y="621030"/>
                    <a:pt x="82910" y="611468"/>
                    <a:pt x="83964" y="601980"/>
                  </a:cubicBezTo>
                  <a:cubicBezTo>
                    <a:pt x="84186" y="599984"/>
                    <a:pt x="85869" y="598273"/>
                    <a:pt x="85869" y="596265"/>
                  </a:cubicBezTo>
                  <a:cubicBezTo>
                    <a:pt x="85869" y="585451"/>
                    <a:pt x="84989" y="574645"/>
                    <a:pt x="83964" y="563880"/>
                  </a:cubicBezTo>
                  <a:cubicBezTo>
                    <a:pt x="82809" y="551757"/>
                    <a:pt x="82370" y="560434"/>
                    <a:pt x="78249" y="550545"/>
                  </a:cubicBezTo>
                  <a:cubicBezTo>
                    <a:pt x="75932" y="544984"/>
                    <a:pt x="75876" y="538412"/>
                    <a:pt x="72534" y="533400"/>
                  </a:cubicBezTo>
                  <a:cubicBezTo>
                    <a:pt x="69994" y="529590"/>
                    <a:pt x="68152" y="525208"/>
                    <a:pt x="64914" y="521970"/>
                  </a:cubicBezTo>
                  <a:cubicBezTo>
                    <a:pt x="63009" y="520065"/>
                    <a:pt x="60853" y="518382"/>
                    <a:pt x="59199" y="516255"/>
                  </a:cubicBezTo>
                  <a:cubicBezTo>
                    <a:pt x="56388" y="512641"/>
                    <a:pt x="54119" y="508635"/>
                    <a:pt x="51579" y="504825"/>
                  </a:cubicBezTo>
                  <a:cubicBezTo>
                    <a:pt x="50309" y="502920"/>
                    <a:pt x="48493" y="501282"/>
                    <a:pt x="47769" y="499110"/>
                  </a:cubicBezTo>
                  <a:cubicBezTo>
                    <a:pt x="45860" y="493382"/>
                    <a:pt x="46157" y="492604"/>
                    <a:pt x="42054" y="487680"/>
                  </a:cubicBezTo>
                  <a:cubicBezTo>
                    <a:pt x="40329" y="485610"/>
                    <a:pt x="38244" y="483870"/>
                    <a:pt x="36339" y="481965"/>
                  </a:cubicBezTo>
                  <a:cubicBezTo>
                    <a:pt x="35704" y="480060"/>
                    <a:pt x="35332" y="478046"/>
                    <a:pt x="34434" y="476250"/>
                  </a:cubicBezTo>
                  <a:cubicBezTo>
                    <a:pt x="33410" y="474202"/>
                    <a:pt x="31428" y="472679"/>
                    <a:pt x="30624" y="470535"/>
                  </a:cubicBezTo>
                  <a:cubicBezTo>
                    <a:pt x="29487" y="467503"/>
                    <a:pt x="29354" y="464185"/>
                    <a:pt x="28719" y="461010"/>
                  </a:cubicBezTo>
                  <a:cubicBezTo>
                    <a:pt x="27288" y="423796"/>
                    <a:pt x="25197" y="416512"/>
                    <a:pt x="28719" y="384810"/>
                  </a:cubicBezTo>
                  <a:cubicBezTo>
                    <a:pt x="29008" y="382208"/>
                    <a:pt x="29989" y="379730"/>
                    <a:pt x="30624" y="377190"/>
                  </a:cubicBezTo>
                  <a:cubicBezTo>
                    <a:pt x="29989" y="367665"/>
                    <a:pt x="30208" y="358044"/>
                    <a:pt x="28719" y="348615"/>
                  </a:cubicBezTo>
                  <a:cubicBezTo>
                    <a:pt x="28276" y="345810"/>
                    <a:pt x="25807" y="343689"/>
                    <a:pt x="24909" y="340995"/>
                  </a:cubicBezTo>
                  <a:cubicBezTo>
                    <a:pt x="23885" y="337923"/>
                    <a:pt x="24141" y="334502"/>
                    <a:pt x="23004" y="331470"/>
                  </a:cubicBezTo>
                  <a:cubicBezTo>
                    <a:pt x="22200" y="329326"/>
                    <a:pt x="20330" y="327743"/>
                    <a:pt x="19194" y="325755"/>
                  </a:cubicBezTo>
                  <a:cubicBezTo>
                    <a:pt x="17785" y="323289"/>
                    <a:pt x="16654" y="320675"/>
                    <a:pt x="15384" y="318135"/>
                  </a:cubicBezTo>
                  <a:cubicBezTo>
                    <a:pt x="15413" y="317667"/>
                    <a:pt x="17427" y="277578"/>
                    <a:pt x="19194" y="270510"/>
                  </a:cubicBezTo>
                  <a:cubicBezTo>
                    <a:pt x="19749" y="268289"/>
                    <a:pt x="21980" y="266843"/>
                    <a:pt x="23004" y="264795"/>
                  </a:cubicBezTo>
                  <a:cubicBezTo>
                    <a:pt x="23902" y="262999"/>
                    <a:pt x="24118" y="260926"/>
                    <a:pt x="24909" y="259080"/>
                  </a:cubicBezTo>
                  <a:cubicBezTo>
                    <a:pt x="30886" y="245134"/>
                    <a:pt x="27112" y="257889"/>
                    <a:pt x="30624" y="243840"/>
                  </a:cubicBezTo>
                  <a:cubicBezTo>
                    <a:pt x="29989" y="238760"/>
                    <a:pt x="28719" y="233720"/>
                    <a:pt x="28719" y="228600"/>
                  </a:cubicBezTo>
                  <a:cubicBezTo>
                    <a:pt x="28719" y="175472"/>
                    <a:pt x="33952" y="216873"/>
                    <a:pt x="28719" y="161925"/>
                  </a:cubicBezTo>
                  <a:cubicBezTo>
                    <a:pt x="28529" y="159926"/>
                    <a:pt x="27449" y="158115"/>
                    <a:pt x="26814" y="156210"/>
                  </a:cubicBezTo>
                  <a:cubicBezTo>
                    <a:pt x="27418" y="150778"/>
                    <a:pt x="27433" y="139733"/>
                    <a:pt x="30624" y="133350"/>
                  </a:cubicBezTo>
                  <a:cubicBezTo>
                    <a:pt x="35933" y="122733"/>
                    <a:pt x="32966" y="132144"/>
                    <a:pt x="42054" y="121920"/>
                  </a:cubicBezTo>
                  <a:cubicBezTo>
                    <a:pt x="49041" y="114060"/>
                    <a:pt x="48992" y="112536"/>
                    <a:pt x="51579" y="104775"/>
                  </a:cubicBezTo>
                  <a:cubicBezTo>
                    <a:pt x="52214" y="100330"/>
                    <a:pt x="52303" y="95772"/>
                    <a:pt x="53484" y="91440"/>
                  </a:cubicBezTo>
                  <a:cubicBezTo>
                    <a:pt x="54231" y="88700"/>
                    <a:pt x="56175" y="86430"/>
                    <a:pt x="57294" y="83820"/>
                  </a:cubicBezTo>
                  <a:cubicBezTo>
                    <a:pt x="58085" y="81974"/>
                    <a:pt x="58301" y="79901"/>
                    <a:pt x="59199" y="78105"/>
                  </a:cubicBezTo>
                  <a:cubicBezTo>
                    <a:pt x="60223" y="76057"/>
                    <a:pt x="61985" y="74438"/>
                    <a:pt x="63009" y="72390"/>
                  </a:cubicBezTo>
                  <a:cubicBezTo>
                    <a:pt x="68097" y="62215"/>
                    <a:pt x="60265" y="70571"/>
                    <a:pt x="70629" y="59055"/>
                  </a:cubicBezTo>
                  <a:cubicBezTo>
                    <a:pt x="92859" y="34355"/>
                    <a:pt x="73675" y="55564"/>
                    <a:pt x="87774" y="43815"/>
                  </a:cubicBezTo>
                  <a:cubicBezTo>
                    <a:pt x="97287" y="35887"/>
                    <a:pt x="89160" y="39543"/>
                    <a:pt x="99204" y="36195"/>
                  </a:cubicBezTo>
                  <a:cubicBezTo>
                    <a:pt x="103014" y="32385"/>
                    <a:pt x="105522" y="26469"/>
                    <a:pt x="110634" y="24765"/>
                  </a:cubicBezTo>
                  <a:cubicBezTo>
                    <a:pt x="115745" y="23061"/>
                    <a:pt x="117844" y="22919"/>
                    <a:pt x="122064" y="19050"/>
                  </a:cubicBezTo>
                  <a:cubicBezTo>
                    <a:pt x="143758" y="-836"/>
                    <a:pt x="130378" y="3671"/>
                    <a:pt x="148734" y="0"/>
                  </a:cubicBezTo>
                  <a:lnTo>
                    <a:pt x="144924" y="1905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43600" y="1962745"/>
            <a:ext cx="1093569" cy="92333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ctive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ontour</a:t>
            </a:r>
          </a:p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9600" y="2258056"/>
            <a:ext cx="12954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90384" y="3048000"/>
            <a:ext cx="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02226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End: desired final contour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3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7"/>
          <a:stretch/>
        </p:blipFill>
        <p:spPr bwMode="auto">
          <a:xfrm>
            <a:off x="1314442" y="1575966"/>
            <a:ext cx="2895796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798" y="363648"/>
            <a:ext cx="3435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Control points</a:t>
            </a:r>
            <a:endParaRPr lang="en-US" sz="44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904586" y="3180693"/>
            <a:ext cx="779352" cy="6639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35154" y="300212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points = every Nth pixel on contour</a:t>
            </a:r>
            <a:endParaRPr lang="en-US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11718" y="3328566"/>
            <a:ext cx="654113" cy="588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55477" y="3419101"/>
            <a:ext cx="592247" cy="2293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3049" y="5105400"/>
            <a:ext cx="6159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 contour algorithm only operates on control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other pixels in contour are interpolated (linear or curved) between control points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0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49896" r="52497" b="23215"/>
          <a:stretch/>
        </p:blipFill>
        <p:spPr bwMode="auto">
          <a:xfrm>
            <a:off x="5630501" y="2003368"/>
            <a:ext cx="1981200" cy="202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798" y="363648"/>
            <a:ext cx="4910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Control point energy</a:t>
            </a:r>
            <a:endParaRPr lang="en-US" sz="4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852535" y="196536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850649" y="5029200"/>
            <a:ext cx="745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each control point, calculate energies in a W x W window around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 it does not matter if other control points are in the window or not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7"/>
          <a:stretch/>
        </p:blipFill>
        <p:spPr bwMode="auto">
          <a:xfrm>
            <a:off x="1314442" y="1575966"/>
            <a:ext cx="2895796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3005750"/>
            <a:ext cx="2814873" cy="3682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19353" y="2281102"/>
            <a:ext cx="14859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72400" y="28111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19353" y="1965365"/>
            <a:ext cx="1565885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153400" y="2259971"/>
            <a:ext cx="0" cy="1550029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3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672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Internal energy</a:t>
            </a:r>
            <a:endParaRPr lang="en-US" sz="4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490077" y="13901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146046" y="5334000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indow for control point ‘</a:t>
            </a:r>
            <a:r>
              <a:rPr lang="en-US" dirty="0" err="1" smtClean="0"/>
              <a:t>i</a:t>
            </a:r>
            <a:r>
              <a:rPr lang="en-US" dirty="0" smtClean="0"/>
              <a:t>'</a:t>
            </a:r>
            <a:endParaRPr lang="en-US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5499" y="1390128"/>
            <a:ext cx="3208699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90077" y="3252833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923476" y="41668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i-1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765107" y="23303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i+1</a:t>
            </a: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995499" y="1831832"/>
            <a:ext cx="3208699" cy="3211333"/>
            <a:chOff x="1404797" y="1074622"/>
            <a:chExt cx="3208699" cy="3211333"/>
          </a:xfrm>
        </p:grpSpPr>
        <p:sp>
          <p:nvSpPr>
            <p:cNvPr id="19" name="Rectangle 18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5029200" y="2170975"/>
            <a:ext cx="36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locations of control points</a:t>
            </a:r>
            <a:endParaRPr lang="en-US" dirty="0" smtClean="0"/>
          </a:p>
        </p:txBody>
      </p:sp>
      <p:sp>
        <p:nvSpPr>
          <p:cNvPr id="136" name="TextBox 135"/>
          <p:cNvSpPr txBox="1"/>
          <p:nvPr/>
        </p:nvSpPr>
        <p:spPr>
          <a:xfrm>
            <a:off x="5105400" y="3022000"/>
            <a:ext cx="333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does not matter </a:t>
            </a:r>
            <a:r>
              <a:rPr lang="en-US" dirty="0" smtClean="0"/>
              <a:t>how many (if any) control points are in the window; we know all their locations regardless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105400" y="4733835"/>
            <a:ext cx="333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note:  we pick a formula to describe the internal energy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34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4996947" y="3298948"/>
            <a:ext cx="319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r>
              <a:rPr lang="en-US" dirty="0" smtClean="0"/>
              <a:t>    29     20    13    8        5     </a:t>
            </a:r>
            <a:r>
              <a:rPr lang="en-US" dirty="0"/>
              <a:t> 4</a:t>
            </a:r>
            <a:endParaRPr lang="en-US" dirty="0" smtClean="0"/>
          </a:p>
        </p:txBody>
      </p:sp>
      <p:sp>
        <p:nvSpPr>
          <p:cNvPr id="139" name="TextBox 138"/>
          <p:cNvSpPr txBox="1"/>
          <p:nvPr/>
        </p:nvSpPr>
        <p:spPr>
          <a:xfrm>
            <a:off x="5015809" y="2837272"/>
            <a:ext cx="319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37    26     17    10    5       2     </a:t>
            </a:r>
            <a:r>
              <a:rPr lang="en-US" dirty="0"/>
              <a:t> </a:t>
            </a:r>
            <a:r>
              <a:rPr lang="en-US" dirty="0" smtClean="0"/>
              <a:t> 1</a:t>
            </a:r>
            <a:endParaRPr lang="en-US" dirty="0" smtClean="0"/>
          </a:p>
        </p:txBody>
      </p:sp>
      <p:sp>
        <p:nvSpPr>
          <p:cNvPr id="140" name="TextBox 139"/>
          <p:cNvSpPr txBox="1"/>
          <p:nvPr/>
        </p:nvSpPr>
        <p:spPr>
          <a:xfrm>
            <a:off x="4996947" y="2375709"/>
            <a:ext cx="319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36    25     16     9       4      1     </a:t>
            </a:r>
            <a:r>
              <a:rPr lang="en-US" dirty="0"/>
              <a:t> </a:t>
            </a:r>
            <a:r>
              <a:rPr lang="en-US" dirty="0" smtClean="0"/>
              <a:t>0</a:t>
            </a:r>
            <a:endParaRPr lang="en-US" dirty="0" smtClean="0"/>
          </a:p>
        </p:txBody>
      </p:sp>
      <p:sp>
        <p:nvSpPr>
          <p:cNvPr id="141" name="TextBox 140"/>
          <p:cNvSpPr txBox="1"/>
          <p:nvPr/>
        </p:nvSpPr>
        <p:spPr>
          <a:xfrm>
            <a:off x="5021091" y="1932322"/>
            <a:ext cx="319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37    26     17    10    5       2     </a:t>
            </a:r>
            <a:r>
              <a:rPr lang="en-US" dirty="0"/>
              <a:t> </a:t>
            </a:r>
            <a:r>
              <a:rPr lang="en-US" dirty="0" smtClean="0"/>
              <a:t> 1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1798" y="363648"/>
            <a:ext cx="7669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 internal energy formula</a:t>
            </a:r>
            <a:endParaRPr lang="en-US" sz="4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930805" y="5334000"/>
            <a:ext cx="36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locations of control points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490077" y="3252833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923476" y="41668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i-1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765107" y="23303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i+1</a:t>
            </a: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995499" y="1831832"/>
            <a:ext cx="3208699" cy="3211333"/>
            <a:chOff x="1404797" y="1074622"/>
            <a:chExt cx="3208699" cy="3211333"/>
          </a:xfrm>
        </p:grpSpPr>
        <p:sp>
          <p:nvSpPr>
            <p:cNvPr id="19" name="Rectangle 18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771455" y="2377614"/>
            <a:ext cx="44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 smtClean="0"/>
          </a:p>
        </p:txBody>
      </p:sp>
      <p:grpSp>
        <p:nvGrpSpPr>
          <p:cNvPr id="77" name="Group 76"/>
          <p:cNvGrpSpPr/>
          <p:nvPr/>
        </p:nvGrpSpPr>
        <p:grpSpPr>
          <a:xfrm>
            <a:off x="4953000" y="1877265"/>
            <a:ext cx="3208699" cy="3211333"/>
            <a:chOff x="1404797" y="1074622"/>
            <a:chExt cx="3208699" cy="3211333"/>
          </a:xfrm>
        </p:grpSpPr>
        <p:sp>
          <p:nvSpPr>
            <p:cNvPr id="78" name="Rectangle 77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961863" y="5380166"/>
            <a:ext cx="365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move ‘</a:t>
            </a:r>
            <a:r>
              <a:rPr lang="en-US" dirty="0" err="1" smtClean="0"/>
              <a:t>i</a:t>
            </a:r>
            <a:r>
              <a:rPr lang="en-US" dirty="0" smtClean="0"/>
              <a:t>’ to the given location, how far is it from ‘i+1’?</a:t>
            </a:r>
            <a:endParaRPr lang="en-US" dirty="0" smtClean="0"/>
          </a:p>
        </p:txBody>
      </p:sp>
      <p:sp>
        <p:nvSpPr>
          <p:cNvPr id="128" name="TextBox 127"/>
          <p:cNvSpPr txBox="1"/>
          <p:nvPr/>
        </p:nvSpPr>
        <p:spPr>
          <a:xfrm>
            <a:off x="7808011" y="1935616"/>
            <a:ext cx="44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 smtClean="0"/>
          </a:p>
        </p:txBody>
      </p:sp>
      <p:sp>
        <p:nvSpPr>
          <p:cNvPr id="130" name="TextBox 129"/>
          <p:cNvSpPr txBox="1"/>
          <p:nvPr/>
        </p:nvSpPr>
        <p:spPr>
          <a:xfrm>
            <a:off x="7800391" y="2838773"/>
            <a:ext cx="44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 smtClean="0"/>
          </a:p>
        </p:txBody>
      </p:sp>
      <p:sp>
        <p:nvSpPr>
          <p:cNvPr id="131" name="TextBox 130"/>
          <p:cNvSpPr txBox="1"/>
          <p:nvPr/>
        </p:nvSpPr>
        <p:spPr>
          <a:xfrm>
            <a:off x="7339264" y="2373684"/>
            <a:ext cx="44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 smtClean="0"/>
          </a:p>
        </p:txBody>
      </p:sp>
      <p:sp>
        <p:nvSpPr>
          <p:cNvPr id="132" name="TextBox 131"/>
          <p:cNvSpPr txBox="1"/>
          <p:nvPr/>
        </p:nvSpPr>
        <p:spPr>
          <a:xfrm>
            <a:off x="7322119" y="1926091"/>
            <a:ext cx="44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133" name="TextBox 132"/>
          <p:cNvSpPr txBox="1"/>
          <p:nvPr/>
        </p:nvSpPr>
        <p:spPr>
          <a:xfrm>
            <a:off x="7320214" y="2832778"/>
            <a:ext cx="44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134" name="TextBox 133"/>
          <p:cNvSpPr txBox="1"/>
          <p:nvPr/>
        </p:nvSpPr>
        <p:spPr>
          <a:xfrm>
            <a:off x="4968084" y="4673832"/>
            <a:ext cx="319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61    50     41    34    29    26     25</a:t>
            </a:r>
            <a:endParaRPr lang="en-US" dirty="0" smtClean="0"/>
          </a:p>
        </p:txBody>
      </p:sp>
      <p:sp>
        <p:nvSpPr>
          <p:cNvPr id="135" name="TextBox 134"/>
          <p:cNvSpPr txBox="1"/>
          <p:nvPr/>
        </p:nvSpPr>
        <p:spPr>
          <a:xfrm>
            <a:off x="4984874" y="4211588"/>
            <a:ext cx="319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</a:t>
            </a:r>
            <a:r>
              <a:rPr lang="en-US" dirty="0" smtClean="0"/>
              <a:t>    41     32    25    20    17     16</a:t>
            </a:r>
            <a:endParaRPr lang="en-US" dirty="0" smtClean="0"/>
          </a:p>
        </p:txBody>
      </p:sp>
      <p:sp>
        <p:nvSpPr>
          <p:cNvPr id="137" name="TextBox 136"/>
          <p:cNvSpPr txBox="1"/>
          <p:nvPr/>
        </p:nvSpPr>
        <p:spPr>
          <a:xfrm>
            <a:off x="4996947" y="3750710"/>
            <a:ext cx="319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r>
              <a:rPr lang="en-US" dirty="0" smtClean="0"/>
              <a:t>    34     25    18    13    10     9</a:t>
            </a:r>
            <a:endParaRPr lang="en-US" dirty="0" smtClean="0"/>
          </a:p>
        </p:txBody>
      </p:sp>
      <p:sp>
        <p:nvSpPr>
          <p:cNvPr id="142" name="TextBox 141"/>
          <p:cNvSpPr txBox="1"/>
          <p:nvPr/>
        </p:nvSpPr>
        <p:spPr>
          <a:xfrm>
            <a:off x="3057421" y="1237308"/>
            <a:ext cx="316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internal</a:t>
            </a:r>
            <a:r>
              <a:rPr lang="en-US" dirty="0" smtClean="0"/>
              <a:t> = (x</a:t>
            </a:r>
            <a:r>
              <a:rPr lang="en-US" baseline="-25000" dirty="0" smtClean="0"/>
              <a:t>i</a:t>
            </a:r>
            <a:r>
              <a:rPr lang="en-US" dirty="0" smtClean="0"/>
              <a:t> - x</a:t>
            </a:r>
            <a:r>
              <a:rPr lang="en-US" baseline="-25000" dirty="0" smtClean="0"/>
              <a:t>i+1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y</a:t>
            </a:r>
            <a:r>
              <a:rPr lang="en-US" baseline="-25000" dirty="0" smtClean="0"/>
              <a:t>i+1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8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  <p:bldP spid="141" grpId="0"/>
      <p:bldP spid="75" grpId="0"/>
      <p:bldP spid="128" grpId="0"/>
      <p:bldP spid="130" grpId="0"/>
      <p:bldP spid="131" grpId="0"/>
      <p:bldP spid="132" grpId="0"/>
      <p:bldP spid="133" grpId="0"/>
      <p:bldP spid="134" grpId="0"/>
      <p:bldP spid="135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760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External energy</a:t>
            </a:r>
            <a:endParaRPr lang="en-US" sz="4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490077" y="13901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055475" y="5333999"/>
            <a:ext cx="308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w</a:t>
            </a:r>
            <a:r>
              <a:rPr lang="en-US" dirty="0" smtClean="0"/>
              <a:t>indow of image data around control point ‘</a:t>
            </a:r>
            <a:r>
              <a:rPr lang="en-US" dirty="0" err="1" smtClean="0"/>
              <a:t>i</a:t>
            </a:r>
            <a:r>
              <a:rPr lang="en-US" dirty="0" smtClean="0"/>
              <a:t>'</a:t>
            </a:r>
            <a:endParaRPr lang="en-US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95499" y="1390128"/>
            <a:ext cx="3208699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995499" y="1831832"/>
            <a:ext cx="3208699" cy="3211333"/>
            <a:chOff x="1404797" y="1074622"/>
            <a:chExt cx="3208699" cy="3211333"/>
          </a:xfrm>
        </p:grpSpPr>
        <p:sp>
          <p:nvSpPr>
            <p:cNvPr id="19" name="Rectangle 18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5113698" y="2154727"/>
            <a:ext cx="365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image data</a:t>
            </a:r>
            <a:endParaRPr lang="en-US" dirty="0" smtClean="0"/>
          </a:p>
        </p:txBody>
      </p:sp>
      <p:sp>
        <p:nvSpPr>
          <p:cNvPr id="136" name="TextBox 135"/>
          <p:cNvSpPr txBox="1"/>
          <p:nvPr/>
        </p:nvSpPr>
        <p:spPr>
          <a:xfrm>
            <a:off x="5105399" y="3075259"/>
            <a:ext cx="333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we pick a formula to describe the external energy</a:t>
            </a:r>
            <a:endParaRPr lang="en-US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1055475" y="1877946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11    24    27     23    11     8      5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57361" y="2339393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10    22    25     25    10     </a:t>
            </a:r>
            <a:r>
              <a:rPr lang="en-US" dirty="0"/>
              <a:t>9</a:t>
            </a:r>
            <a:r>
              <a:rPr lang="en-US" dirty="0" smtClean="0"/>
              <a:t>      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38123" y="2801038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12    20    27     20    12     8      </a:t>
            </a:r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057361" y="3233994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10    20    24     22    10     8      5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57361" y="3714394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9     21    29     20    11     7      5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5854" y="4166155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10    24    23     25    10     6      </a:t>
            </a:r>
            <a:r>
              <a:rPr lang="en-US" dirty="0"/>
              <a:t>6</a:t>
            </a:r>
            <a:endParaRPr lang="en-US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1038122" y="4627718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11    20    20     27    14     8      5</a:t>
            </a:r>
          </a:p>
        </p:txBody>
      </p:sp>
    </p:spTree>
    <p:extLst>
      <p:ext uri="{BB962C8B-B14F-4D97-AF65-F5344CB8AC3E}">
        <p14:creationId xmlns:p14="http://schemas.microsoft.com/office/powerpoint/2010/main" val="30879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7753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Example external energy formula</a:t>
            </a:r>
            <a:endParaRPr lang="en-US" sz="4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055475" y="5333999"/>
            <a:ext cx="308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indow of image data around control point ‘</a:t>
            </a:r>
            <a:r>
              <a:rPr lang="en-US" dirty="0" err="1" smtClean="0"/>
              <a:t>i</a:t>
            </a:r>
            <a:r>
              <a:rPr lang="en-US" dirty="0" smtClean="0"/>
              <a:t>'</a:t>
            </a: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995499" y="1831832"/>
            <a:ext cx="3208699" cy="3211333"/>
            <a:chOff x="1404797" y="1074622"/>
            <a:chExt cx="3208699" cy="3211333"/>
          </a:xfrm>
        </p:grpSpPr>
        <p:sp>
          <p:nvSpPr>
            <p:cNvPr id="19" name="Rectangle 18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55475" y="1877946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11    24    27     23    11     8      5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57361" y="2339393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10    22    25     25    10     </a:t>
            </a:r>
            <a:r>
              <a:rPr lang="en-US" dirty="0"/>
              <a:t>9</a:t>
            </a:r>
            <a:r>
              <a:rPr lang="en-US" dirty="0" smtClean="0"/>
              <a:t>      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38123" y="2801038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12    20    27     20    12     8      </a:t>
            </a:r>
            <a:r>
              <a:rPr lang="en-US" dirty="0"/>
              <a:t>4</a:t>
            </a:r>
            <a:endParaRPr lang="en-US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057361" y="3233994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10    20    24     22    10     8      5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57361" y="3714394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9     21    29     20    11     7      5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5854" y="4166155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10    24    23     25    10     6      </a:t>
            </a:r>
            <a:r>
              <a:rPr lang="en-US" dirty="0"/>
              <a:t>6</a:t>
            </a:r>
            <a:endParaRPr lang="en-US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1038122" y="4627718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11    20    20     27    14     8      5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16891" y="1234291"/>
            <a:ext cx="316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ex</a:t>
            </a:r>
            <a:r>
              <a:rPr lang="en-US" baseline="-25000" dirty="0" err="1" smtClean="0"/>
              <a:t>ternal</a:t>
            </a:r>
            <a:r>
              <a:rPr lang="en-US" dirty="0" smtClean="0"/>
              <a:t> = -I(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) 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953000" y="1850088"/>
            <a:ext cx="3208699" cy="3211333"/>
            <a:chOff x="1404797" y="1074622"/>
            <a:chExt cx="3208699" cy="3211333"/>
          </a:xfrm>
        </p:grpSpPr>
        <p:sp>
          <p:nvSpPr>
            <p:cNvPr id="82" name="Rectangle 81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5012976" y="1896202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-11  -24   -27   -23   -11   -8     -5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14862" y="2357649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-10  -22   -25   -25   -10   -9     -5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995624" y="2819294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-12  -20   -27   -20   -12    -8    -4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14862" y="3252250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-10  -20   -24   -22   -10   -8     -5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014862" y="3732650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-9   -21   -29   -20   -11   -7     -5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013355" y="4184411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-10  -24   -23   -25   -10   -6     -6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995623" y="4645974"/>
            <a:ext cx="30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-11  -20   -20   -27   -14    -8    -5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010712" y="5333998"/>
            <a:ext cx="308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energy</a:t>
            </a:r>
            <a:r>
              <a:rPr lang="en-US" dirty="0" smtClean="0"/>
              <a:t> around control point ‘</a:t>
            </a:r>
            <a:r>
              <a:rPr lang="en-US" dirty="0" err="1" smtClean="0"/>
              <a:t>i</a:t>
            </a:r>
            <a:r>
              <a:rPr lang="en-US" dirty="0" smtClean="0"/>
              <a:t>'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19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2987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Total energy</a:t>
            </a:r>
            <a:endParaRPr lang="en-US" sz="4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92864" y="4628211"/>
            <a:ext cx="2099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energy</a:t>
            </a:r>
            <a:r>
              <a:rPr lang="en-US" dirty="0" smtClean="0"/>
              <a:t> around control point ‘</a:t>
            </a:r>
            <a:r>
              <a:rPr lang="en-US" dirty="0" err="1" smtClean="0"/>
              <a:t>i</a:t>
            </a:r>
            <a:r>
              <a:rPr lang="en-US" dirty="0" smtClean="0"/>
              <a:t>'</a:t>
            </a:r>
            <a:endParaRPr lang="en-US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3516891" y="1234291"/>
            <a:ext cx="316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total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internal</a:t>
            </a:r>
            <a:r>
              <a:rPr lang="en-US" dirty="0" smtClean="0"/>
              <a:t> + </a:t>
            </a:r>
            <a:r>
              <a:rPr lang="en-US" dirty="0" err="1"/>
              <a:t>E</a:t>
            </a:r>
            <a:r>
              <a:rPr lang="en-US" baseline="-25000" dirty="0" err="1"/>
              <a:t>external</a:t>
            </a:r>
            <a:r>
              <a:rPr lang="en-US" dirty="0"/>
              <a:t> </a:t>
            </a:r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50917" y="1877992"/>
            <a:ext cx="2594949" cy="2408500"/>
            <a:chOff x="3805851" y="1858915"/>
            <a:chExt cx="3459932" cy="3211333"/>
          </a:xfrm>
        </p:grpSpPr>
        <p:grpSp>
          <p:nvGrpSpPr>
            <p:cNvPr id="81" name="Group 80"/>
            <p:cNvGrpSpPr/>
            <p:nvPr/>
          </p:nvGrpSpPr>
          <p:grpSpPr>
            <a:xfrm>
              <a:off x="3805851" y="1858915"/>
              <a:ext cx="3208699" cy="3211333"/>
              <a:chOff x="1404797" y="1074622"/>
              <a:chExt cx="3208699" cy="3211333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404797" y="1536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864261" y="1536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321461" y="1536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780925" y="1536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238125" y="1536069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697589" y="1536069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154789" y="1536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405172" y="1987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864636" y="1987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321836" y="1987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781300" y="1987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238500" y="1987831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697964" y="1987831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155164" y="1987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06304" y="2449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865768" y="2449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322968" y="2449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782432" y="2449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239632" y="2449393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699096" y="2449393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156296" y="2449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04797" y="2911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864261" y="2911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321461" y="2911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780925" y="2911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238125" y="2911069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697589" y="2911069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154789" y="2911070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05172" y="3362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864636" y="3362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321836" y="3362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781300" y="3362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238500" y="3362831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697964" y="3362831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155164" y="336283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406304" y="3824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865768" y="3824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322968" y="3824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782432" y="3824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239632" y="3824393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699096" y="3824393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156296" y="3824394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1404797" y="1074623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864261" y="1074623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321461" y="1074623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780925" y="1074623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238125" y="107462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697589" y="1074622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154789" y="1074623"/>
                <a:ext cx="457200" cy="4615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3865827" y="1905030"/>
              <a:ext cx="3298355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-11  -24   -27   -23   -11   -8    -5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67711" y="2366476"/>
              <a:ext cx="329647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-10  -22   -25   -25   -10   -9    -5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48475" y="2828122"/>
              <a:ext cx="331570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-12  -20   -27   -20   -12    -8   -4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867712" y="3261078"/>
              <a:ext cx="339807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-10  -20   -24   -22   -10   -8    -5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867714" y="3741477"/>
              <a:ext cx="339806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-9   -21   -29   -20   -11   -7    -5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866206" y="4193237"/>
              <a:ext cx="339957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-10  -24   -23   -25   -10   -6    -6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848474" y="4654801"/>
              <a:ext cx="3417309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-11  -20   -20   -27   -14    -8   -5</a:t>
              </a: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3813397" y="4637141"/>
            <a:ext cx="1827292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energy</a:t>
            </a:r>
            <a:r>
              <a:rPr lang="en-US" dirty="0" smtClean="0"/>
              <a:t> around control point ‘</a:t>
            </a:r>
            <a:r>
              <a:rPr lang="en-US" dirty="0" err="1" smtClean="0"/>
              <a:t>i</a:t>
            </a:r>
            <a:r>
              <a:rPr lang="en-US" dirty="0" smtClean="0"/>
              <a:t>'</a:t>
            </a:r>
            <a:endParaRPr lang="en-US" dirty="0" smtClean="0"/>
          </a:p>
        </p:txBody>
      </p:sp>
      <p:sp>
        <p:nvSpPr>
          <p:cNvPr id="129" name="TextBox 128"/>
          <p:cNvSpPr txBox="1"/>
          <p:nvPr/>
        </p:nvSpPr>
        <p:spPr>
          <a:xfrm>
            <a:off x="561798" y="2909070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r>
              <a:rPr lang="en-US" sz="1400" dirty="0" smtClean="0"/>
              <a:t>    29     20    13    8        5    </a:t>
            </a:r>
            <a:r>
              <a:rPr lang="en-US" sz="1400" dirty="0" smtClean="0"/>
              <a:t>4</a:t>
            </a:r>
            <a:endParaRPr lang="en-US" sz="1400" dirty="0" smtClean="0"/>
          </a:p>
        </p:txBody>
      </p:sp>
      <p:sp>
        <p:nvSpPr>
          <p:cNvPr id="136" name="TextBox 135"/>
          <p:cNvSpPr txBox="1"/>
          <p:nvPr/>
        </p:nvSpPr>
        <p:spPr>
          <a:xfrm>
            <a:off x="575945" y="2562813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37    26     17    10    5       2   </a:t>
            </a:r>
            <a:r>
              <a:rPr lang="en-US" sz="1400" dirty="0" smtClean="0"/>
              <a:t>  1</a:t>
            </a:r>
            <a:endParaRPr lang="en-US" sz="1400" dirty="0" smtClean="0"/>
          </a:p>
        </p:txBody>
      </p:sp>
      <p:sp>
        <p:nvSpPr>
          <p:cNvPr id="141" name="TextBox 140"/>
          <p:cNvSpPr txBox="1"/>
          <p:nvPr/>
        </p:nvSpPr>
        <p:spPr>
          <a:xfrm>
            <a:off x="561798" y="2216641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36    25     16     9       4      1    </a:t>
            </a:r>
            <a:r>
              <a:rPr lang="en-US" sz="1400" dirty="0" smtClean="0"/>
              <a:t> 0</a:t>
            </a:r>
            <a:endParaRPr lang="en-US" sz="1400" dirty="0" smtClean="0"/>
          </a:p>
        </p:txBody>
      </p:sp>
      <p:sp>
        <p:nvSpPr>
          <p:cNvPr id="142" name="TextBox 141"/>
          <p:cNvSpPr txBox="1"/>
          <p:nvPr/>
        </p:nvSpPr>
        <p:spPr>
          <a:xfrm>
            <a:off x="579906" y="1884101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37    26     17    10    5       2   </a:t>
            </a:r>
            <a:r>
              <a:rPr lang="en-US" sz="1400" dirty="0" smtClean="0"/>
              <a:t>  1</a:t>
            </a:r>
            <a:endParaRPr lang="en-US" sz="1400" dirty="0" smtClean="0"/>
          </a:p>
        </p:txBody>
      </p:sp>
      <p:grpSp>
        <p:nvGrpSpPr>
          <p:cNvPr id="144" name="Group 143"/>
          <p:cNvGrpSpPr/>
          <p:nvPr/>
        </p:nvGrpSpPr>
        <p:grpSpPr>
          <a:xfrm>
            <a:off x="528838" y="1842808"/>
            <a:ext cx="2406524" cy="2408500"/>
            <a:chOff x="1404797" y="1074622"/>
            <a:chExt cx="3208699" cy="3211333"/>
          </a:xfrm>
        </p:grpSpPr>
        <p:sp>
          <p:nvSpPr>
            <p:cNvPr id="145" name="Rectangle 144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540151" y="3940233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61    50     41    34    29    26  25</a:t>
            </a:r>
            <a:endParaRPr lang="en-US" sz="1400" dirty="0" smtClean="0"/>
          </a:p>
        </p:txBody>
      </p:sp>
      <p:sp>
        <p:nvSpPr>
          <p:cNvPr id="200" name="TextBox 199"/>
          <p:cNvSpPr txBox="1"/>
          <p:nvPr/>
        </p:nvSpPr>
        <p:spPr>
          <a:xfrm>
            <a:off x="552743" y="3593550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52</a:t>
            </a:r>
            <a:r>
              <a:rPr lang="en-US" sz="1400" dirty="0" smtClean="0"/>
              <a:t>    41     32    25    20    17  16</a:t>
            </a:r>
            <a:endParaRPr lang="en-US" sz="1400" dirty="0" smtClean="0"/>
          </a:p>
        </p:txBody>
      </p:sp>
      <p:sp>
        <p:nvSpPr>
          <p:cNvPr id="201" name="TextBox 200"/>
          <p:cNvSpPr txBox="1"/>
          <p:nvPr/>
        </p:nvSpPr>
        <p:spPr>
          <a:xfrm>
            <a:off x="561798" y="3247892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45</a:t>
            </a:r>
            <a:r>
              <a:rPr lang="en-US" sz="1400" dirty="0" smtClean="0"/>
              <a:t>    34     25    18    13    10    9</a:t>
            </a:r>
            <a:endParaRPr lang="en-US" sz="1400" dirty="0" smtClean="0"/>
          </a:p>
        </p:txBody>
      </p:sp>
      <p:sp>
        <p:nvSpPr>
          <p:cNvPr id="202" name="TextBox 201"/>
          <p:cNvSpPr txBox="1"/>
          <p:nvPr/>
        </p:nvSpPr>
        <p:spPr>
          <a:xfrm>
            <a:off x="6571730" y="4632676"/>
            <a:ext cx="1974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energy</a:t>
            </a:r>
            <a:r>
              <a:rPr lang="en-US" dirty="0" smtClean="0"/>
              <a:t> around control point ‘</a:t>
            </a:r>
            <a:r>
              <a:rPr lang="en-US" dirty="0" err="1" smtClean="0"/>
              <a:t>i</a:t>
            </a:r>
            <a:r>
              <a:rPr lang="en-US" dirty="0" smtClean="0"/>
              <a:t>'</a:t>
            </a:r>
            <a:endParaRPr lang="en-US" dirty="0" smtClean="0"/>
          </a:p>
        </p:txBody>
      </p:sp>
      <p:sp>
        <p:nvSpPr>
          <p:cNvPr id="253" name="TextBox 252"/>
          <p:cNvSpPr txBox="1"/>
          <p:nvPr/>
        </p:nvSpPr>
        <p:spPr>
          <a:xfrm>
            <a:off x="6172200" y="2929614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    9      -4    -9    </a:t>
            </a:r>
            <a:r>
              <a:rPr lang="en-US" sz="1400" dirty="0"/>
              <a:t> </a:t>
            </a:r>
            <a:r>
              <a:rPr lang="en-US" sz="1400" dirty="0" smtClean="0"/>
              <a:t> -2</a:t>
            </a:r>
            <a:r>
              <a:rPr lang="en-US" sz="1400" dirty="0" smtClean="0"/>
              <a:t>      -3    -1</a:t>
            </a:r>
            <a:endParaRPr lang="en-US" sz="1400" dirty="0" smtClean="0"/>
          </a:p>
        </p:txBody>
      </p:sp>
      <p:sp>
        <p:nvSpPr>
          <p:cNvPr id="254" name="TextBox 253"/>
          <p:cNvSpPr txBox="1"/>
          <p:nvPr/>
        </p:nvSpPr>
        <p:spPr>
          <a:xfrm>
            <a:off x="6186347" y="2583357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</a:t>
            </a:r>
            <a:r>
              <a:rPr lang="en-US" sz="1400" dirty="0" smtClean="0"/>
              <a:t>    6     -10   -10   -7     -6   </a:t>
            </a:r>
            <a:r>
              <a:rPr lang="en-US" sz="1400" dirty="0" smtClean="0"/>
              <a:t>  -3</a:t>
            </a:r>
            <a:endParaRPr lang="en-US" sz="1400" dirty="0" smtClean="0"/>
          </a:p>
        </p:txBody>
      </p:sp>
      <p:sp>
        <p:nvSpPr>
          <p:cNvPr id="255" name="TextBox 254"/>
          <p:cNvSpPr txBox="1"/>
          <p:nvPr/>
        </p:nvSpPr>
        <p:spPr>
          <a:xfrm>
            <a:off x="6172200" y="2237185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26</a:t>
            </a:r>
            <a:r>
              <a:rPr lang="en-US" sz="1400" dirty="0" smtClean="0"/>
              <a:t>    3      -9    </a:t>
            </a:r>
            <a:r>
              <a:rPr lang="en-US" sz="1400" dirty="0" smtClean="0"/>
              <a:t>-16</a:t>
            </a:r>
            <a:r>
              <a:rPr lang="en-US" sz="1400" dirty="0" smtClean="0"/>
              <a:t>    -6     -8    -5</a:t>
            </a:r>
            <a:endParaRPr lang="en-US" sz="1400" dirty="0" smtClean="0"/>
          </a:p>
        </p:txBody>
      </p:sp>
      <p:sp>
        <p:nvSpPr>
          <p:cNvPr id="256" name="TextBox 255"/>
          <p:cNvSpPr txBox="1"/>
          <p:nvPr/>
        </p:nvSpPr>
        <p:spPr>
          <a:xfrm>
            <a:off x="6190308" y="1904645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26</a:t>
            </a:r>
            <a:r>
              <a:rPr lang="en-US" sz="1400" dirty="0" smtClean="0"/>
              <a:t>    2     -10   -13   6       </a:t>
            </a:r>
            <a:r>
              <a:rPr lang="en-US" sz="1400" dirty="0" smtClean="0"/>
              <a:t>-6</a:t>
            </a:r>
            <a:r>
              <a:rPr lang="en-US" sz="1400" dirty="0" smtClean="0"/>
              <a:t>   </a:t>
            </a:r>
            <a:r>
              <a:rPr lang="en-US" sz="1400" dirty="0" smtClean="0"/>
              <a:t> -4</a:t>
            </a:r>
            <a:endParaRPr lang="en-US" sz="1400" dirty="0" smtClean="0"/>
          </a:p>
        </p:txBody>
      </p:sp>
      <p:grpSp>
        <p:nvGrpSpPr>
          <p:cNvPr id="257" name="Group 256"/>
          <p:cNvGrpSpPr/>
          <p:nvPr/>
        </p:nvGrpSpPr>
        <p:grpSpPr>
          <a:xfrm>
            <a:off x="6139240" y="1863352"/>
            <a:ext cx="2406524" cy="2408500"/>
            <a:chOff x="1404797" y="1074622"/>
            <a:chExt cx="3208699" cy="3211333"/>
          </a:xfrm>
        </p:grpSpPr>
        <p:sp>
          <p:nvSpPr>
            <p:cNvPr id="258" name="Rectangle 257"/>
            <p:cNvSpPr/>
            <p:nvPr/>
          </p:nvSpPr>
          <p:spPr>
            <a:xfrm>
              <a:off x="1404797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8642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2321461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780925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3238125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3697589" y="1536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154789" y="1536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405172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8646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321836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781300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238500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697964" y="1987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155164" y="1987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1406304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8657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322968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782432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239632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3699096" y="2449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156296" y="2449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1404797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8642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321461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780925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38125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697589" y="2911069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4154789" y="2911070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1405172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18646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2321836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781300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238500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697964" y="3362831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155164" y="336283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1406304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8657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2322968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782432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3239632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699096" y="382439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156296" y="3824394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404797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642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2321461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2780925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3238125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3697589" y="1074622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4154789" y="1074623"/>
              <a:ext cx="457200" cy="46156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6150553" y="3960777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</a:t>
            </a:r>
            <a:r>
              <a:rPr lang="en-US" sz="1400" dirty="0" smtClean="0"/>
              <a:t>    </a:t>
            </a:r>
            <a:r>
              <a:rPr lang="en-US" sz="1400" dirty="0"/>
              <a:t>3</a:t>
            </a:r>
            <a:r>
              <a:rPr lang="en-US" sz="1400" dirty="0" smtClean="0"/>
              <a:t>0    21    7      15    18    20</a:t>
            </a:r>
            <a:endParaRPr lang="en-US" sz="1400" dirty="0" smtClean="0"/>
          </a:p>
        </p:txBody>
      </p:sp>
      <p:sp>
        <p:nvSpPr>
          <p:cNvPr id="308" name="TextBox 307"/>
          <p:cNvSpPr txBox="1"/>
          <p:nvPr/>
        </p:nvSpPr>
        <p:spPr>
          <a:xfrm>
            <a:off x="6163145" y="3614094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42    17     9      0     10    11    10</a:t>
            </a:r>
            <a:endParaRPr lang="en-US" sz="1400" dirty="0" smtClean="0"/>
          </a:p>
        </p:txBody>
      </p:sp>
      <p:sp>
        <p:nvSpPr>
          <p:cNvPr id="309" name="TextBox 308"/>
          <p:cNvSpPr txBox="1"/>
          <p:nvPr/>
        </p:nvSpPr>
        <p:spPr>
          <a:xfrm>
            <a:off x="6172200" y="3268436"/>
            <a:ext cx="239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   13     -4    -2      2       3    </a:t>
            </a:r>
            <a:r>
              <a:rPr lang="en-US" sz="1400" dirty="0"/>
              <a:t> </a:t>
            </a:r>
            <a:r>
              <a:rPr lang="en-US" sz="1400" dirty="0" smtClean="0"/>
              <a:t>  4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291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1047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Adam</cp:lastModifiedBy>
  <cp:revision>242</cp:revision>
  <dcterms:created xsi:type="dcterms:W3CDTF">2013-02-14T19:20:12Z</dcterms:created>
  <dcterms:modified xsi:type="dcterms:W3CDTF">2022-10-20T03:00:10Z</dcterms:modified>
</cp:coreProperties>
</file>